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>
        <p:scale>
          <a:sx n="19" d="100"/>
          <a:sy n="19" d="100"/>
        </p:scale>
        <p:origin x="1422" y="-2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42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51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36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46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81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18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52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12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55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7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98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4ADB-5E4C-4DAB-B543-6B0F023EA83C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4BEB9-29D7-4E95-A671-23C8415415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24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3">
            <a:extLst>
              <a:ext uri="{FF2B5EF4-FFF2-40B4-BE49-F238E27FC236}">
                <a16:creationId xmlns:a16="http://schemas.microsoft.com/office/drawing/2014/main" id="{97AC640E-34A3-4A63-AA93-4126E1FF1374}"/>
              </a:ext>
            </a:extLst>
          </p:cNvPr>
          <p:cNvSpPr/>
          <p:nvPr/>
        </p:nvSpPr>
        <p:spPr>
          <a:xfrm>
            <a:off x="16148119" y="19522799"/>
            <a:ext cx="14796114" cy="4361476"/>
          </a:xfrm>
          <a:prstGeom prst="rect">
            <a:avLst/>
          </a:prstGeom>
          <a:solidFill>
            <a:srgbClr val="EEF2EE"/>
          </a:solidFill>
          <a:ln w="20782">
            <a:solidFill>
              <a:srgbClr val="C6D2C6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114865B-A183-481D-B75C-7857977DE756}"/>
              </a:ext>
            </a:extLst>
          </p:cNvPr>
          <p:cNvSpPr/>
          <p:nvPr/>
        </p:nvSpPr>
        <p:spPr>
          <a:xfrm>
            <a:off x="676988" y="8459050"/>
            <a:ext cx="31045311" cy="1249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8333"/>
              </a:lnSpc>
              <a:buNone/>
            </a:pPr>
            <a:r>
              <a:rPr lang="en-US" sz="9000" b="1" kern="0" spc="-135" dirty="0">
                <a:solidFill>
                  <a:srgbClr val="1F3A24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Escreva aqui o título do trabalho: subtítulo se houver</a:t>
            </a:r>
            <a:endParaRPr lang="en-US" sz="9000" dirty="0"/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2A5289B6-B973-41FC-A9D9-F6ACB65B3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796" y="40029066"/>
            <a:ext cx="8616091" cy="2701733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A17CC417-BBFF-43AF-8CD9-5E69E6DF47EF}"/>
              </a:ext>
            </a:extLst>
          </p:cNvPr>
          <p:cNvSpPr/>
          <p:nvPr/>
        </p:nvSpPr>
        <p:spPr>
          <a:xfrm>
            <a:off x="9834035" y="10022269"/>
            <a:ext cx="12935251" cy="27808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609"/>
              </a:lnSpc>
              <a:buNone/>
            </a:pPr>
            <a:r>
              <a:rPr lang="en-US" sz="4000" dirty="0">
                <a:solidFill>
                  <a:srgbClr val="2B3A2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Nome completo do autor 1 — fulano@gmail.com Nome completo do autor 2 — beltrano@gmail.com Nome completo do autor 3 — ciclano@gmail.com Câmpus | Curso — excluir as linhas que não utilizar</a:t>
            </a:r>
            <a:endParaRPr lang="en-US" sz="4000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A6B4E223-6CF3-4A48-9F97-1E0A496BA161}"/>
              </a:ext>
            </a:extLst>
          </p:cNvPr>
          <p:cNvSpPr/>
          <p:nvPr/>
        </p:nvSpPr>
        <p:spPr>
          <a:xfrm>
            <a:off x="676988" y="12886927"/>
            <a:ext cx="30240145" cy="38100"/>
          </a:xfrm>
          <a:prstGeom prst="rect">
            <a:avLst/>
          </a:prstGeom>
          <a:solidFill>
            <a:srgbClr val="1869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A96F01C2-B4B3-40F2-AED2-351D1EFAD2A7}"/>
              </a:ext>
            </a:extLst>
          </p:cNvPr>
          <p:cNvSpPr/>
          <p:nvPr/>
        </p:nvSpPr>
        <p:spPr>
          <a:xfrm>
            <a:off x="676988" y="13462656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1667"/>
              </a:lnSpc>
              <a:buNone/>
            </a:pPr>
            <a:r>
              <a:rPr lang="en-US" sz="5000" b="1" kern="0" spc="10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RESUMO</a:t>
            </a:r>
            <a:endParaRPr lang="en-US" sz="5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D6AFAACC-AB5A-4433-B484-9BB324DBB851}"/>
              </a:ext>
            </a:extLst>
          </p:cNvPr>
          <p:cNvSpPr/>
          <p:nvPr/>
        </p:nvSpPr>
        <p:spPr>
          <a:xfrm>
            <a:off x="339765" y="14421784"/>
            <a:ext cx="15239998" cy="36446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 resumo é obrigatório, porque alimenta os metadados da publicação no periódico da SNCT do IFSC. Recomendamos que não passe de 250 palavras. Apresente, em texto corrido, o tema, o objetivo, como o trabalho foi feito e o que ele encontrou.</a:t>
            </a:r>
            <a:endParaRPr lang="en-US" sz="4000" dirty="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F6615852-4482-47B6-BCA0-340D015D35D4}"/>
              </a:ext>
            </a:extLst>
          </p:cNvPr>
          <p:cNvSpPr/>
          <p:nvPr/>
        </p:nvSpPr>
        <p:spPr>
          <a:xfrm>
            <a:off x="278299" y="18004452"/>
            <a:ext cx="15239998" cy="14807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13188"/>
              </a:lnSpc>
              <a:buNone/>
            </a:pPr>
            <a:r>
              <a:rPr lang="en-US" sz="4000" b="1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Palavras-chave: </a:t>
            </a: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palavra ou termo 1; palavra ou termo 2; palavra ou termo 3.</a:t>
            </a:r>
            <a:endParaRPr lang="en-US" sz="400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AECE7C17-4CC6-4EDC-8034-6ED4D3C855AB}"/>
              </a:ext>
            </a:extLst>
          </p:cNvPr>
          <p:cNvSpPr/>
          <p:nvPr/>
        </p:nvSpPr>
        <p:spPr>
          <a:xfrm>
            <a:off x="339765" y="20255966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1667"/>
              </a:lnSpc>
              <a:buNone/>
            </a:pPr>
            <a:r>
              <a:rPr lang="en-US" sz="5000" b="1" kern="0" spc="10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 </a:t>
            </a:r>
            <a:endParaRPr lang="en-US" sz="5000" dirty="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A20AEA81-56D2-46B8-8C04-F3C0E09CA1FA}"/>
              </a:ext>
            </a:extLst>
          </p:cNvPr>
          <p:cNvSpPr/>
          <p:nvPr/>
        </p:nvSpPr>
        <p:spPr>
          <a:xfrm>
            <a:off x="206758" y="21377867"/>
            <a:ext cx="15239998" cy="5087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 título do trabalho, os nomes e e-mails dos autores, o resumo e as palavras-chave são obrigatórios, para que os metadados fiquem consistentes no portal de periódicos do IFSC. Os demais títulos de seção são livres: nomeie-os conforme o seu trabalho — Introdução, Objetivos, Metodologia, Resultados, Considerações finais, ou os nomes que fizerem sentido.</a:t>
            </a:r>
            <a:endParaRPr lang="en-US" sz="4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3ED38EB4-AD27-4F97-85D7-23D3F3614100}"/>
              </a:ext>
            </a:extLst>
          </p:cNvPr>
          <p:cNvSpPr/>
          <p:nvPr/>
        </p:nvSpPr>
        <p:spPr>
          <a:xfrm>
            <a:off x="278299" y="26425025"/>
            <a:ext cx="15239998" cy="22020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Prefira parágrafos curtos. Um pôster é lido de pé, a um metro de distância: quem passa deve entender o trabalho em menos de um minuto.</a:t>
            </a:r>
            <a:endParaRPr lang="en-US" sz="4000" dirty="0"/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AA95D98D-9E65-4393-BA7C-0760F77C6178}"/>
              </a:ext>
            </a:extLst>
          </p:cNvPr>
          <p:cNvSpPr/>
          <p:nvPr/>
        </p:nvSpPr>
        <p:spPr>
          <a:xfrm>
            <a:off x="206758" y="29405050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1667"/>
              </a:lnSpc>
              <a:buNone/>
            </a:pPr>
            <a:r>
              <a:rPr lang="en-US" sz="5000" b="1" kern="0" spc="10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9806D927-BEEF-4F7C-8C95-C3AE3BB10B92}"/>
              </a:ext>
            </a:extLst>
          </p:cNvPr>
          <p:cNvSpPr/>
          <p:nvPr/>
        </p:nvSpPr>
        <p:spPr>
          <a:xfrm>
            <a:off x="96252" y="30786133"/>
            <a:ext cx="15239998" cy="29233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Ilustrações e tabelas são livres e muito bem-vindas: gráficos, fotografias, esquemas e diagramas comunicam mais rápido que o texto. Cada uma recebe título acima, centralizado, e fonte abaixo, alinhada à esquerda do objeto.</a:t>
            </a:r>
            <a:endParaRPr lang="en-US" sz="4000" dirty="0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B118BC71-8CB7-4852-8FFB-2FF026B4175B}"/>
              </a:ext>
            </a:extLst>
          </p:cNvPr>
          <p:cNvSpPr/>
          <p:nvPr/>
        </p:nvSpPr>
        <p:spPr>
          <a:xfrm>
            <a:off x="16301660" y="14343994"/>
            <a:ext cx="15239998" cy="29233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Use esta coluna para os resultados e a discussão. Onde houver números, apresente-os em gráfico ou tabela em vez de descrevê-los no texto. Destaque o achado principal: é o que o visitante deve levar consigo.</a:t>
            </a:r>
            <a:endParaRPr lang="en-US" sz="4000" dirty="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0379BF45-BFC0-4652-8FC4-132CBFF8BBE9}"/>
              </a:ext>
            </a:extLst>
          </p:cNvPr>
          <p:cNvSpPr/>
          <p:nvPr/>
        </p:nvSpPr>
        <p:spPr>
          <a:xfrm>
            <a:off x="15043991" y="18710533"/>
            <a:ext cx="16275726" cy="55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897"/>
              </a:lnSpc>
              <a:buNone/>
            </a:pPr>
            <a:r>
              <a:rPr lang="en-US" sz="34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Tabela 1 — Legenda da tabela</a:t>
            </a:r>
            <a:endParaRPr lang="en-US" sz="3400" dirty="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3BD48FF9-CC56-4FFB-A5DA-D7D901FF5112}"/>
              </a:ext>
            </a:extLst>
          </p:cNvPr>
          <p:cNvSpPr/>
          <p:nvPr/>
        </p:nvSpPr>
        <p:spPr>
          <a:xfrm>
            <a:off x="16036075" y="24283308"/>
            <a:ext cx="1627572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652"/>
              </a:lnSpc>
              <a:buNone/>
            </a:pPr>
            <a:r>
              <a:rPr lang="en-US" sz="30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Fonte: Dados da pesquisa (2026).</a:t>
            </a:r>
            <a:endParaRPr lang="en-US" sz="3000" dirty="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1BC414F7-6639-4B60-9371-96E711ABDEA7}"/>
              </a:ext>
            </a:extLst>
          </p:cNvPr>
          <p:cNvSpPr/>
          <p:nvPr/>
        </p:nvSpPr>
        <p:spPr>
          <a:xfrm>
            <a:off x="16036075" y="25574505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1667"/>
              </a:lnSpc>
              <a:buNone/>
            </a:pPr>
            <a:r>
              <a:rPr lang="en-US" sz="5000" b="1" kern="0" spc="10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D372765A-86E9-4B98-93C4-A0BCD5D3093D}"/>
              </a:ext>
            </a:extLst>
          </p:cNvPr>
          <p:cNvSpPr/>
          <p:nvPr/>
        </p:nvSpPr>
        <p:spPr>
          <a:xfrm>
            <a:off x="15926177" y="26668906"/>
            <a:ext cx="15239998" cy="22020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Reserve a última seção de conteúdo para as conclusões ou considerações finais: responda ao objetivo, aponte os limites do trabalho e o que ele abre como próximo passo.</a:t>
            </a:r>
            <a:endParaRPr lang="en-US" sz="4000" dirty="0"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23F3F826-EE94-4A35-873B-2F137FAF7A27}"/>
              </a:ext>
            </a:extLst>
          </p:cNvPr>
          <p:cNvSpPr/>
          <p:nvPr/>
        </p:nvSpPr>
        <p:spPr>
          <a:xfrm>
            <a:off x="15942825" y="30250372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1667"/>
              </a:lnSpc>
              <a:buNone/>
            </a:pPr>
            <a:r>
              <a:rPr lang="en-US" sz="5000" b="1" kern="0" spc="10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REFERÊNCIAS</a:t>
            </a:r>
            <a:endParaRPr lang="en-US" sz="5000" dirty="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29840824-03D5-4268-8DBF-FBD97B43353D}"/>
              </a:ext>
            </a:extLst>
          </p:cNvPr>
          <p:cNvSpPr/>
          <p:nvPr/>
        </p:nvSpPr>
        <p:spPr>
          <a:xfrm>
            <a:off x="15982582" y="31092795"/>
            <a:ext cx="15239998" cy="11605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Utilize a NBR 6023, atualizada em 2025, para a elaboração das referências. As referências são obrigatórias.</a:t>
            </a:r>
            <a:endParaRPr lang="en-US" sz="3400" dirty="0"/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7E97CA71-80B7-4EAD-B79D-EDA238DA087E}"/>
              </a:ext>
            </a:extLst>
          </p:cNvPr>
          <p:cNvSpPr/>
          <p:nvPr/>
        </p:nvSpPr>
        <p:spPr>
          <a:xfrm>
            <a:off x="18725322" y="21566866"/>
            <a:ext cx="10495721" cy="603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897"/>
              </a:lnSpc>
              <a:buNone/>
            </a:pPr>
            <a:r>
              <a:rPr lang="en-US" sz="3400" dirty="0" err="1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Substituir</a:t>
            </a:r>
            <a:r>
              <a:rPr lang="en-US" sz="34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pela </a:t>
            </a:r>
            <a:r>
              <a:rPr lang="en-US" sz="3400" dirty="0" err="1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tabela</a:t>
            </a:r>
            <a:endParaRPr lang="en-US" sz="3400" dirty="0"/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34130718-BAEB-4B08-A8F7-4EC5555C71C2}"/>
              </a:ext>
            </a:extLst>
          </p:cNvPr>
          <p:cNvSpPr/>
          <p:nvPr/>
        </p:nvSpPr>
        <p:spPr>
          <a:xfrm>
            <a:off x="676988" y="33832270"/>
            <a:ext cx="14769768" cy="521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897"/>
              </a:lnSpc>
              <a:buNone/>
            </a:pPr>
            <a:r>
              <a:rPr lang="en-US" sz="34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Figura 1 — Legenda da ilustração</a:t>
            </a:r>
            <a:endParaRPr lang="en-US" sz="3400" dirty="0"/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6B98EB8C-1CC9-4409-BD1F-7384AA6FBF34}"/>
              </a:ext>
            </a:extLst>
          </p:cNvPr>
          <p:cNvSpPr/>
          <p:nvPr/>
        </p:nvSpPr>
        <p:spPr>
          <a:xfrm>
            <a:off x="278299" y="34476789"/>
            <a:ext cx="14961699" cy="3953067"/>
          </a:xfrm>
          <a:prstGeom prst="rect">
            <a:avLst/>
          </a:prstGeom>
          <a:solidFill>
            <a:srgbClr val="EEF2EE"/>
          </a:solidFill>
          <a:ln w="20782">
            <a:solidFill>
              <a:srgbClr val="C6D2C6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B2BD45E8-B013-4D83-9C7A-0C24830F00EB}"/>
              </a:ext>
            </a:extLst>
          </p:cNvPr>
          <p:cNvSpPr/>
          <p:nvPr/>
        </p:nvSpPr>
        <p:spPr>
          <a:xfrm>
            <a:off x="339765" y="38653068"/>
            <a:ext cx="1627572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652"/>
              </a:lnSpc>
              <a:buNone/>
            </a:pPr>
            <a:r>
              <a:rPr lang="en-US" sz="30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Fonte: Dados da pesquisa (2026).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784638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387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Exo 2</vt:lpstr>
      <vt:lpstr>Merriweather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CPV IFSC</dc:creator>
  <cp:lastModifiedBy>LEONIDAS JOAO DE MELLO JUNIOR</cp:lastModifiedBy>
  <cp:revision>5</cp:revision>
  <dcterms:created xsi:type="dcterms:W3CDTF">2026-08-27T18:26:26Z</dcterms:created>
  <dcterms:modified xsi:type="dcterms:W3CDTF">2026-10-16T00:23:07Z</dcterms:modified>
</cp:coreProperties>
</file>