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97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12CA7-3F3F-8BD9-6BF0-892B4BB77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BE093A-C14B-DFB6-52A1-7DB345773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76ED4-6CA4-57A6-1F56-282B70B0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0AB68-680E-8F2F-068E-504FF505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3DC42-399D-E1BC-7C85-35D5E947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E76C7-9F77-4AAC-F9C2-55B2B73D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09132-62F7-9300-4D89-E2A2F4339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95FD4-86C1-87AC-0F68-8B765288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CC001-A983-DBE0-760D-B4FD545E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A9DA0-4427-7985-35C7-76D3A1C35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9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A0E8EB-019F-07A1-0B88-87A343051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5B4E6-A984-AB25-0B6A-243EB0475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59821-6AA6-F26B-EA59-857F149D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EFA78-13DC-5B49-1403-130E8B24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75C97-4450-131E-7730-31C9CD1F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6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40199-C662-6424-05AA-5D90F32E7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ED84E-1374-0225-D68F-2D7EB472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65B60-C10E-9FC6-4B8D-83B73325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A9716-444A-FBBD-F50D-9E3EA0D32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DCA7B-1972-D13B-C408-76084944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3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A6BA4-5ABC-8ACF-2DCF-D18F7086A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9EB3F-15DD-3C0D-1ECE-3B19AEDA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556B7-FC22-2529-C195-0C37CF198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C6C5F-B676-3809-CB1B-1D3EBCB9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B7F57-3823-45F0-B5DC-C13EB695D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0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BCA3A-F63B-C837-D11D-83968AE2D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62862-7280-D758-DB99-7D9D35D50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9BDAE5-8A4F-8C96-DA3E-3AF792306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508C0-E767-4A20-2EA4-57308AB6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A1A60-ABF2-BD9B-07DF-EACD6F9F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C54DC-C8CB-0D3C-C5F7-AEE19D2B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66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BE184-9769-D797-7B76-6E4E16E7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D6D31-3A8A-3325-E2E0-6DFCB355D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5B98C-4AA2-3065-1296-7499CC989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A8E02D-3380-47A6-1A70-8C0636C24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5356B1-75E3-81D8-D87D-1D59564CDF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845234-4FAA-2903-CE16-6708D061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C560D8-ADF6-A34E-94DE-C6D6E667D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4E0406-43D3-92DC-1268-B9BC5F4FD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3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90243-B0A2-E926-7665-DDEA70C70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EEAE6-E4A7-087E-FA83-4A23067F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9D765C-E318-8EDF-6767-98C40E51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C7BA4B-630C-7871-2602-96F44BBF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1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F6452E-D10A-144A-017E-1977E1B1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3DDF77-271E-DA99-4418-ED52AA78A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EEA83-AA83-8EB3-8855-84BF35F98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6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5E75D-3B33-E60C-0C2D-FC2F980F3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D08FE-C136-FA7C-E4A9-A4C0776FC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BBFDE-0DAC-6C8C-F7FC-CEB410A16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69481-006E-E761-889B-2CEF0D00C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A3AB7-05F2-E14D-BAFB-AB5C1045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C1F4A-A09E-9203-5F76-E50FBA14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5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EFECD-DE3C-BD3D-ECCB-5D2915EE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38866C-B22F-7F0D-E495-21D6D3810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1E878-6BA0-9A11-2ACA-242177684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5530D-AF6A-E72A-DD0F-D6F9BF14C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DF413A-C4EC-C43D-3CC1-9738F40F7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E7A83-B94D-4290-24FF-3348D7C2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7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A220D-718B-78A8-7ACD-E7736A4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B21ED-2B2B-3835-A672-4C142F6A3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69979-8234-6767-45C7-2E0C44B5B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00CC33-37EE-4F6A-81B6-5D47F4DAC8AD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CE846-8E70-3405-EB01-4FDC945A5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A6A4E-2944-E0C5-9645-E7B74742F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78CF0-C6C9-486E-83FB-3BCBDD392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9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F1BBB-590B-DB99-380A-8FA9DA3691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7767EE-EF65-3E81-B5B9-E2B398D3B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90991"/>
          </a:xfrm>
        </p:spPr>
        <p:txBody>
          <a:bodyPr/>
          <a:lstStyle/>
          <a:p>
            <a:r>
              <a:rPr lang="pt-BR" dirty="0"/>
              <a:t>Autores</a:t>
            </a:r>
            <a:endParaRPr lang="en-US" dirty="0"/>
          </a:p>
        </p:txBody>
      </p:sp>
      <p:pic>
        <p:nvPicPr>
          <p:cNvPr id="5" name="Picture 4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F05D5F4F-035A-89FB-1396-8C70EC0BE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A3D3B0F-AE3A-7525-7B85-9EA38CE0FBC7}"/>
              </a:ext>
            </a:extLst>
          </p:cNvPr>
          <p:cNvSpPr txBox="1">
            <a:spLocks/>
          </p:cNvSpPr>
          <p:nvPr/>
        </p:nvSpPr>
        <p:spPr>
          <a:xfrm>
            <a:off x="1524000" y="4234431"/>
            <a:ext cx="9144000" cy="490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Fomento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225BC09-2D18-D53E-4AA6-343662DD0C14}"/>
              </a:ext>
            </a:extLst>
          </p:cNvPr>
          <p:cNvSpPr txBox="1">
            <a:spLocks/>
          </p:cNvSpPr>
          <p:nvPr/>
        </p:nvSpPr>
        <p:spPr>
          <a:xfrm>
            <a:off x="1524000" y="6052345"/>
            <a:ext cx="9144000" cy="490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São Miguel do Oeste, outubro de 2025.</a:t>
            </a:r>
            <a:endParaRPr lang="en-US" dirty="0"/>
          </a:p>
        </p:txBody>
      </p:sp>
      <p:pic>
        <p:nvPicPr>
          <p:cNvPr id="9" name="Picture 8" descr="A screenshot of a phone&#10;&#10;AI-generated content may be incorrect.">
            <a:extLst>
              <a:ext uri="{FF2B5EF4-FFF2-40B4-BE49-F238E27FC236}">
                <a16:creationId xmlns:a16="http://schemas.microsoft.com/office/drawing/2014/main" id="{7DDC47FF-163F-2826-F0AE-973844318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8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300F6-1DA3-70E6-6307-2C032998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Introdução e objetivos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07CE7-1906-85FC-43F7-6A53D33CC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46E599D1-7E6F-59D9-4C72-444F2FF9D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561FEB42-A88F-792D-DAE9-AAC3BECFF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7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C9E7-EBEF-37C2-6EF9-FD62280FA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B3329-AF03-A677-531C-C243A76C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Metodologia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3B650-DF0C-1E75-3EEA-3B94D7961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B4B92053-20A5-92CA-EDAD-A5FA17ECB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548D6639-7490-8D02-6D43-20E4EBA42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7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CA4D1-0B8F-A1F8-EF12-07645EDFF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AE96E-FA3F-2FF8-B265-96C1C5FDD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Resultados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23CB0-2256-9947-2C65-5D961399B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DA74ECD8-7159-5627-0930-C71A663E3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8CA1C2B0-F3C6-E3A5-DA5C-06B265DE8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6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DBDBA-3E92-13D1-B853-E84576749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A1763-0486-01BB-78CF-28ED2B51D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Conclusão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4A97A-F509-2928-E06E-23F3922DB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CE659A36-46EE-A170-EFF0-9BDEFA881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A579ACC5-D1CF-DBF4-A5F0-27FC81D39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30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47D1C-42E0-3D66-0AEE-83900A220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06A1-6746-502E-50CD-B32330FC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Agradecimentos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AB88D-518C-5F30-4A61-985F92F8D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poster with a planet and text&#10;&#10;AI-generated content may be incorrect.">
            <a:extLst>
              <a:ext uri="{FF2B5EF4-FFF2-40B4-BE49-F238E27FC236}">
                <a16:creationId xmlns:a16="http://schemas.microsoft.com/office/drawing/2014/main" id="{055A508C-187D-3E28-A8EC-01B260B5E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26" b="7916"/>
          <a:stretch>
            <a:fillRect/>
          </a:stretch>
        </p:blipFill>
        <p:spPr>
          <a:xfrm>
            <a:off x="215957" y="152399"/>
            <a:ext cx="1473387" cy="1534886"/>
          </a:xfrm>
          <a:prstGeom prst="rect">
            <a:avLst/>
          </a:prstGeom>
        </p:spPr>
      </p:pic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A7B88BC6-9CAC-B150-F38C-4B77D7B47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092" y="386658"/>
            <a:ext cx="889377" cy="106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19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Título</vt:lpstr>
      <vt:lpstr>Introdução e objetivos</vt:lpstr>
      <vt:lpstr>Metodologia</vt:lpstr>
      <vt:lpstr>Resultados</vt:lpstr>
      <vt:lpstr>Conclusão</vt:lpstr>
      <vt:lpstr>Agradecimentos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Fernanda Stoffel</dc:creator>
  <cp:lastModifiedBy>Fernanda Stoffel</cp:lastModifiedBy>
  <cp:revision>1</cp:revision>
  <dcterms:created xsi:type="dcterms:W3CDTF">2025-09-16T19:44:34Z</dcterms:created>
  <dcterms:modified xsi:type="dcterms:W3CDTF">2025-09-16T19:54:24Z</dcterms:modified>
</cp:coreProperties>
</file>