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61" r:id="rId5"/>
    <p:sldId id="262" r:id="rId6"/>
    <p:sldId id="26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197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212CA7-3F3F-8BD9-6BF0-892B4BB774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4BE093A-C14B-DFB6-52A1-7DB3457737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E76ED4-6CA4-57A6-1F56-282B70B0E4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0CC33-37EE-4F6A-81B6-5D47F4DAC8AD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00AB68-680E-8F2F-068E-504FF505F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43DC42-399D-E1BC-7C85-35D5E947F3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78CF0-C6C9-486E-83FB-3BCBDD3923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45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FE76C7-9F77-4AAC-F9C2-55B2B73DCF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4409132-62F7-9300-4D89-E2A2F4339C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E95FD4-86C1-87AC-0F68-8B76528829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0CC33-37EE-4F6A-81B6-5D47F4DAC8AD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DCC001-A983-DBE0-760D-B4FD545EB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5A9DA0-4427-7985-35C7-76D3A1C35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78CF0-C6C9-486E-83FB-3BCBDD3923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7970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FA0E8EB-019F-07A1-0B88-87A3430513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A5B4E6-A984-AB25-0B6A-243EB0475E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959821-6AA6-F26B-EA59-857F149D8A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0CC33-37EE-4F6A-81B6-5D47F4DAC8AD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CEFA78-13DC-5B49-1403-130E8B245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075C97-4450-131E-7730-31C9CD1F72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78CF0-C6C9-486E-83FB-3BCBDD3923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816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140199-C662-6424-05AA-5D90F32E7B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9ED84E-1374-0225-D68F-2D7EB47218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065B60-C10E-9FC6-4B8D-83B73325F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0CC33-37EE-4F6A-81B6-5D47F4DAC8AD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9A9716-444A-FBBD-F50D-9E3EA0D32D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1DCA7B-1972-D13B-C408-76084944A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78CF0-C6C9-486E-83FB-3BCBDD3923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432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7A6BA4-5ABC-8ACF-2DCF-D18F7086A7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D9EB3F-15DD-3C0D-1ECE-3B19AEDA97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7556B7-FC22-2529-C195-0C37CF198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0CC33-37EE-4F6A-81B6-5D47F4DAC8AD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8C6C5F-B676-3809-CB1B-1D3EBCB96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CB7F57-3823-45F0-B5DC-C13EB695D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78CF0-C6C9-486E-83FB-3BCBDD3923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706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4BCA3A-F63B-C837-D11D-83968AE2D7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862862-7280-D758-DB99-7D9D35D504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9BDAE5-8A4F-8C96-DA3E-3AF792306F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1508C0-E767-4A20-2EA4-57308AB681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0CC33-37EE-4F6A-81B6-5D47F4DAC8AD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1A1A60-ABF2-BD9B-07DF-EACD6F9FA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DC54DC-C8CB-0D3C-C5F7-AEE19D2B3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78CF0-C6C9-486E-83FB-3BCBDD3923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266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8BE184-9769-D797-7B76-6E4E16E759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5D6D31-3A8A-3325-E2E0-6DFCB355DC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25B98C-4AA2-3065-1296-7499CC989F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EA8E02D-3380-47A6-1A70-8C0636C249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05356B1-75E3-81D8-D87D-1D59564CDF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F845234-4FAA-2903-CE16-6708D0612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0CC33-37EE-4F6A-81B6-5D47F4DAC8AD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C560D8-ADF6-A34E-94DE-C6D6E667D7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04E0406-43D3-92DC-1268-B9BC5F4FDF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78CF0-C6C9-486E-83FB-3BCBDD3923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436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290243-B0A2-E926-7665-DDEA70C70D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4EEAE6-E4A7-087E-FA83-4A23067F53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0CC33-37EE-4F6A-81B6-5D47F4DAC8AD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9D765C-E318-8EDF-6767-98C40E51D0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C7BA4B-630C-7871-2602-96F44BBF55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78CF0-C6C9-486E-83FB-3BCBDD3923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119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BF6452E-D10A-144A-017E-1977E1B171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0CC33-37EE-4F6A-81B6-5D47F4DAC8AD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23DDF77-271E-DA99-4418-ED52AA78A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7EEA83-AA83-8EB3-8855-84BF35F98B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78CF0-C6C9-486E-83FB-3BCBDD3923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364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65E75D-3B33-E60C-0C2D-FC2F980F3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7D08FE-C136-FA7C-E4A9-A4C0776FC2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3BBFDE-0DAC-6C8C-F7FC-CEB410A16D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369481-006E-E761-889B-2CEF0D00C4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0CC33-37EE-4F6A-81B6-5D47F4DAC8AD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8A3AB7-05F2-E14D-BAFB-AB5C10454B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0C1F4A-A09E-9203-5F76-E50FBA146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78CF0-C6C9-486E-83FB-3BCBDD3923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856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2EFECD-DE3C-BD3D-ECCB-5D2915EE33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338866C-B22F-7F0D-E495-21D6D3810E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71E878-6BA0-9A11-2ACA-2421776848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F5530D-AF6A-E72A-DD0F-D6F9BF14C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0CC33-37EE-4F6A-81B6-5D47F4DAC8AD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DF413A-C4EC-C43D-3CC1-9738F40F7C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AE7A83-B94D-4290-24FF-3348D7C25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78CF0-C6C9-486E-83FB-3BCBDD3923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078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2FA220D-718B-78A8-7ACD-E7736A40E7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2B21ED-2B2B-3835-A672-4C142F6A31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869979-8234-6767-45C7-2E0C44B5B0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D00CC33-37EE-4F6A-81B6-5D47F4DAC8AD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2CE846-8E70-3405-EB01-4FDC945A5D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9A6A4E-2944-E0C5-9645-E7B74742F4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C478CF0-C6C9-486E-83FB-3BCBDD3923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199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4F1BBB-590B-DB99-380A-8FA9DA36910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/>
              <a:t>Título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37767EE-EF65-3E81-B5B9-E2B398D3B3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490991"/>
          </a:xfrm>
        </p:spPr>
        <p:txBody>
          <a:bodyPr/>
          <a:lstStyle/>
          <a:p>
            <a:r>
              <a:rPr lang="pt-BR" dirty="0"/>
              <a:t>Autores</a:t>
            </a:r>
            <a:endParaRPr lang="en-US" dirty="0"/>
          </a:p>
        </p:txBody>
      </p:sp>
      <p:pic>
        <p:nvPicPr>
          <p:cNvPr id="5" name="Picture 4" descr="A poster with a planet and text&#10;&#10;AI-generated content may be incorrect.">
            <a:extLst>
              <a:ext uri="{FF2B5EF4-FFF2-40B4-BE49-F238E27FC236}">
                <a16:creationId xmlns:a16="http://schemas.microsoft.com/office/drawing/2014/main" id="{F05D5F4F-035A-89FB-1396-8C70EC0BE1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-826" b="7916"/>
          <a:stretch>
            <a:fillRect/>
          </a:stretch>
        </p:blipFill>
        <p:spPr>
          <a:xfrm>
            <a:off x="215957" y="152399"/>
            <a:ext cx="1473387" cy="1534886"/>
          </a:xfrm>
          <a:prstGeom prst="rect">
            <a:avLst/>
          </a:prstGeom>
        </p:spPr>
      </p:pic>
      <p:sp>
        <p:nvSpPr>
          <p:cNvPr id="6" name="Subtitle 2">
            <a:extLst>
              <a:ext uri="{FF2B5EF4-FFF2-40B4-BE49-F238E27FC236}">
                <a16:creationId xmlns:a16="http://schemas.microsoft.com/office/drawing/2014/main" id="{DA3D3B0F-AE3A-7525-7B85-9EA38CE0FBC7}"/>
              </a:ext>
            </a:extLst>
          </p:cNvPr>
          <p:cNvSpPr txBox="1">
            <a:spLocks/>
          </p:cNvSpPr>
          <p:nvPr/>
        </p:nvSpPr>
        <p:spPr>
          <a:xfrm>
            <a:off x="1524000" y="4234431"/>
            <a:ext cx="9144000" cy="4909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/>
              <a:t>Fomento</a:t>
            </a:r>
            <a:endParaRPr lang="en-US" dirty="0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F225BC09-2D18-D53E-4AA6-343662DD0C14}"/>
              </a:ext>
            </a:extLst>
          </p:cNvPr>
          <p:cNvSpPr txBox="1">
            <a:spLocks/>
          </p:cNvSpPr>
          <p:nvPr/>
        </p:nvSpPr>
        <p:spPr>
          <a:xfrm>
            <a:off x="1524000" y="6052345"/>
            <a:ext cx="9144000" cy="4909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/>
              <a:t>São Miguel do Oeste, outubro de 2025.</a:t>
            </a:r>
            <a:endParaRPr lang="en-US" dirty="0"/>
          </a:p>
        </p:txBody>
      </p:sp>
      <p:pic>
        <p:nvPicPr>
          <p:cNvPr id="9" name="Picture 8" descr="A screenshot of a phone&#10;&#10;AI-generated content may be incorrect.">
            <a:extLst>
              <a:ext uri="{FF2B5EF4-FFF2-40B4-BE49-F238E27FC236}">
                <a16:creationId xmlns:a16="http://schemas.microsoft.com/office/drawing/2014/main" id="{7DDC47FF-163F-2826-F0AE-973844318A1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7092" y="386658"/>
            <a:ext cx="889377" cy="1066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22856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6300F6-1DA3-70E6-6307-2C03299828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Introdução e objetivos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C07CE7-1906-85FC-43F7-6A53D33CC3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A poster with a planet and text&#10;&#10;AI-generated content may be incorrect.">
            <a:extLst>
              <a:ext uri="{FF2B5EF4-FFF2-40B4-BE49-F238E27FC236}">
                <a16:creationId xmlns:a16="http://schemas.microsoft.com/office/drawing/2014/main" id="{46E599D1-7E6F-59D9-4C72-444F2FF9DB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-826" b="7916"/>
          <a:stretch>
            <a:fillRect/>
          </a:stretch>
        </p:blipFill>
        <p:spPr>
          <a:xfrm>
            <a:off x="215957" y="152399"/>
            <a:ext cx="1473387" cy="1534886"/>
          </a:xfrm>
          <a:prstGeom prst="rect">
            <a:avLst/>
          </a:prstGeom>
        </p:spPr>
      </p:pic>
      <p:pic>
        <p:nvPicPr>
          <p:cNvPr id="5" name="Picture 4" descr="A screenshot of a phone&#10;&#10;AI-generated content may be incorrect.">
            <a:extLst>
              <a:ext uri="{FF2B5EF4-FFF2-40B4-BE49-F238E27FC236}">
                <a16:creationId xmlns:a16="http://schemas.microsoft.com/office/drawing/2014/main" id="{561FEB42-A88F-792D-DAE9-AAC3BECFF67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7092" y="386658"/>
            <a:ext cx="889377" cy="1066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48798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5DC9E7-EBEF-37C2-6EF9-FD62280FA9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CB3329-AF03-A677-531C-C243A76C5F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Metodologia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53B650-DF0C-1E75-3EEA-3B94D7961B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A poster with a planet and text&#10;&#10;AI-generated content may be incorrect.">
            <a:extLst>
              <a:ext uri="{FF2B5EF4-FFF2-40B4-BE49-F238E27FC236}">
                <a16:creationId xmlns:a16="http://schemas.microsoft.com/office/drawing/2014/main" id="{B4B92053-20A5-92CA-EDAD-A5FA17ECB0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-826" b="7916"/>
          <a:stretch>
            <a:fillRect/>
          </a:stretch>
        </p:blipFill>
        <p:spPr>
          <a:xfrm>
            <a:off x="215957" y="152399"/>
            <a:ext cx="1473387" cy="1534886"/>
          </a:xfrm>
          <a:prstGeom prst="rect">
            <a:avLst/>
          </a:prstGeom>
        </p:spPr>
      </p:pic>
      <p:pic>
        <p:nvPicPr>
          <p:cNvPr id="5" name="Picture 4" descr="A screenshot of a phone&#10;&#10;AI-generated content may be incorrect.">
            <a:extLst>
              <a:ext uri="{FF2B5EF4-FFF2-40B4-BE49-F238E27FC236}">
                <a16:creationId xmlns:a16="http://schemas.microsoft.com/office/drawing/2014/main" id="{548D6639-7490-8D02-6D43-20E4EBA429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7092" y="386658"/>
            <a:ext cx="889377" cy="1066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02711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3CA4D1-0B8F-A1F8-EF12-07645EDFFA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5AE96E-FA3F-2FF8-B265-96C1C5FDD4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Resultados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523CB0-2256-9947-2C65-5D961399B1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A poster with a planet and text&#10;&#10;AI-generated content may be incorrect.">
            <a:extLst>
              <a:ext uri="{FF2B5EF4-FFF2-40B4-BE49-F238E27FC236}">
                <a16:creationId xmlns:a16="http://schemas.microsoft.com/office/drawing/2014/main" id="{DA74ECD8-7159-5627-0930-C71A663E37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-826" b="7916"/>
          <a:stretch>
            <a:fillRect/>
          </a:stretch>
        </p:blipFill>
        <p:spPr>
          <a:xfrm>
            <a:off x="215957" y="152399"/>
            <a:ext cx="1473387" cy="1534886"/>
          </a:xfrm>
          <a:prstGeom prst="rect">
            <a:avLst/>
          </a:prstGeom>
        </p:spPr>
      </p:pic>
      <p:pic>
        <p:nvPicPr>
          <p:cNvPr id="5" name="Picture 4" descr="A screenshot of a phone&#10;&#10;AI-generated content may be incorrect.">
            <a:extLst>
              <a:ext uri="{FF2B5EF4-FFF2-40B4-BE49-F238E27FC236}">
                <a16:creationId xmlns:a16="http://schemas.microsoft.com/office/drawing/2014/main" id="{8CA1C2B0-F3C6-E3A5-DA5C-06B265DE8A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7092" y="386658"/>
            <a:ext cx="889377" cy="1066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10674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9DBDBA-3E92-13D1-B853-E845767496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6A1763-0486-01BB-78CF-28ED2B51D7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Conclusão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34A97A-F509-2928-E06E-23F3922DB2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A poster with a planet and text&#10;&#10;AI-generated content may be incorrect.">
            <a:extLst>
              <a:ext uri="{FF2B5EF4-FFF2-40B4-BE49-F238E27FC236}">
                <a16:creationId xmlns:a16="http://schemas.microsoft.com/office/drawing/2014/main" id="{CE659A36-46EE-A170-EFF0-9BDEFA881C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-826" b="7916"/>
          <a:stretch>
            <a:fillRect/>
          </a:stretch>
        </p:blipFill>
        <p:spPr>
          <a:xfrm>
            <a:off x="215957" y="152399"/>
            <a:ext cx="1473387" cy="1534886"/>
          </a:xfrm>
          <a:prstGeom prst="rect">
            <a:avLst/>
          </a:prstGeom>
        </p:spPr>
      </p:pic>
      <p:pic>
        <p:nvPicPr>
          <p:cNvPr id="5" name="Picture 4" descr="A screenshot of a phone&#10;&#10;AI-generated content may be incorrect.">
            <a:extLst>
              <a:ext uri="{FF2B5EF4-FFF2-40B4-BE49-F238E27FC236}">
                <a16:creationId xmlns:a16="http://schemas.microsoft.com/office/drawing/2014/main" id="{A579ACC5-D1CF-DBF4-A5F0-27FC81D399F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7092" y="386658"/>
            <a:ext cx="889377" cy="1066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96308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F47D1C-42E0-3D66-0AEE-83900A2201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BA06A1-6746-502E-50CD-B32330FC9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Agradecimentos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CAB88D-518C-5F30-4A61-985F92F8DA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A poster with a planet and text&#10;&#10;AI-generated content may be incorrect.">
            <a:extLst>
              <a:ext uri="{FF2B5EF4-FFF2-40B4-BE49-F238E27FC236}">
                <a16:creationId xmlns:a16="http://schemas.microsoft.com/office/drawing/2014/main" id="{055A508C-187D-3E28-A8EC-01B260B5E9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-826" b="7916"/>
          <a:stretch>
            <a:fillRect/>
          </a:stretch>
        </p:blipFill>
        <p:spPr>
          <a:xfrm>
            <a:off x="215957" y="152399"/>
            <a:ext cx="1473387" cy="1534886"/>
          </a:xfrm>
          <a:prstGeom prst="rect">
            <a:avLst/>
          </a:prstGeom>
        </p:spPr>
      </p:pic>
      <p:pic>
        <p:nvPicPr>
          <p:cNvPr id="5" name="Picture 4" descr="A screenshot of a phone&#10;&#10;AI-generated content may be incorrect.">
            <a:extLst>
              <a:ext uri="{FF2B5EF4-FFF2-40B4-BE49-F238E27FC236}">
                <a16:creationId xmlns:a16="http://schemas.microsoft.com/office/drawing/2014/main" id="{A7B88BC6-9CAC-B150-F38C-4B77D7B473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7092" y="386658"/>
            <a:ext cx="889377" cy="1066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02739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19</Words>
  <Application>Microsoft Office PowerPoint</Application>
  <PresentationFormat>Widescreen</PresentationFormat>
  <Paragraphs>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 Theme</vt:lpstr>
      <vt:lpstr>Título</vt:lpstr>
      <vt:lpstr>Introdução e objetivos</vt:lpstr>
      <vt:lpstr>Metodologia</vt:lpstr>
      <vt:lpstr>Resultados</vt:lpstr>
      <vt:lpstr>Conclusão</vt:lpstr>
      <vt:lpstr>Agradecimentos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Fernanda Stoffel</dc:creator>
  <cp:lastModifiedBy>Fernanda Stoffel</cp:lastModifiedBy>
  <cp:revision>1</cp:revision>
  <dcterms:created xsi:type="dcterms:W3CDTF">2025-09-16T19:44:34Z</dcterms:created>
  <dcterms:modified xsi:type="dcterms:W3CDTF">2025-09-16T19:54:24Z</dcterms:modified>
</cp:coreProperties>
</file>