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Lst>
  <p:sldSz cy="43205400" cx="32404050"/>
  <p:notesSz cx="7559675" cy="106918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6" roundtripDataSignature="AMtx7milWJSw/ofCw/dUSACcEHhSUQrUw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260175" y="801875"/>
            <a:ext cx="5040025" cy="40094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755950" y="5078600"/>
            <a:ext cx="6047725" cy="48113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1:notes"/>
          <p:cNvSpPr txBox="1"/>
          <p:nvPr>
            <p:ph idx="1" type="body"/>
          </p:nvPr>
        </p:nvSpPr>
        <p:spPr>
          <a:xfrm>
            <a:off x="755950" y="5078600"/>
            <a:ext cx="6047725" cy="48113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60" name="Google Shape;60;p1:notes"/>
          <p:cNvSpPr/>
          <p:nvPr>
            <p:ph idx="2" type="sldImg"/>
          </p:nvPr>
        </p:nvSpPr>
        <p:spPr>
          <a:xfrm>
            <a:off x="2276475" y="801688"/>
            <a:ext cx="3008313" cy="40100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x">
  <p:cSld name="TITLE_AND_BODY">
    <p:spTree>
      <p:nvGrpSpPr>
        <p:cNvPr id="10" name="Shape 10"/>
        <p:cNvGrpSpPr/>
        <p:nvPr/>
      </p:nvGrpSpPr>
      <p:grpSpPr>
        <a:xfrm>
          <a:off x="0" y="0"/>
          <a:ext cx="0" cy="0"/>
          <a:chOff x="0" y="0"/>
          <a:chExt cx="0" cy="0"/>
        </a:xfrm>
      </p:grpSpPr>
      <p:sp>
        <p:nvSpPr>
          <p:cNvPr id="11" name="Google Shape;11;p3"/>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 name="Google Shape;12;p3"/>
          <p:cNvSpPr txBox="1"/>
          <p:nvPr>
            <p:ph idx="1" type="subTitle"/>
          </p:nvPr>
        </p:nvSpPr>
        <p:spPr>
          <a:xfrm>
            <a:off x="1620000" y="10109880"/>
            <a:ext cx="29162880" cy="25058520"/>
          </a:xfrm>
          <a:prstGeom prst="rect">
            <a:avLst/>
          </a:prstGeom>
          <a:noFill/>
          <a:ln>
            <a:noFill/>
          </a:ln>
        </p:spPr>
        <p:txBody>
          <a:bodyPr anchorCtr="0" anchor="ctr" bIns="0" lIns="0" spcFirstLastPara="1" rIns="0" wrap="square" tIns="0">
            <a:spAutoFit/>
          </a:bodyPr>
          <a:lstStyle>
            <a:lvl1pPr lvl="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over Content" type="objOverTx">
  <p:cSld name="OBJECT_OVER_TEXT">
    <p:spTree>
      <p:nvGrpSpPr>
        <p:cNvPr id="40" name="Shape 40"/>
        <p:cNvGrpSpPr/>
        <p:nvPr/>
      </p:nvGrpSpPr>
      <p:grpSpPr>
        <a:xfrm>
          <a:off x="0" y="0"/>
          <a:ext cx="0" cy="0"/>
          <a:chOff x="0" y="0"/>
          <a:chExt cx="0" cy="0"/>
        </a:xfrm>
      </p:grpSpPr>
      <p:sp>
        <p:nvSpPr>
          <p:cNvPr id="41" name="Google Shape;41;p12"/>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12"/>
          <p:cNvSpPr txBox="1"/>
          <p:nvPr>
            <p:ph idx="1" type="body"/>
          </p:nvPr>
        </p:nvSpPr>
        <p:spPr>
          <a:xfrm>
            <a:off x="1620000" y="10109880"/>
            <a:ext cx="2916288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43" name="Google Shape;43;p12"/>
          <p:cNvSpPr txBox="1"/>
          <p:nvPr>
            <p:ph idx="2" type="body"/>
          </p:nvPr>
        </p:nvSpPr>
        <p:spPr>
          <a:xfrm>
            <a:off x="1620000" y="23198400"/>
            <a:ext cx="2916288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4 Content" type="fourObj">
  <p:cSld name="FOUR_OBJECTS">
    <p:spTree>
      <p:nvGrpSpPr>
        <p:cNvPr id="44" name="Shape 44"/>
        <p:cNvGrpSpPr/>
        <p:nvPr/>
      </p:nvGrpSpPr>
      <p:grpSpPr>
        <a:xfrm>
          <a:off x="0" y="0"/>
          <a:ext cx="0" cy="0"/>
          <a:chOff x="0" y="0"/>
          <a:chExt cx="0" cy="0"/>
        </a:xfrm>
      </p:grpSpPr>
      <p:sp>
        <p:nvSpPr>
          <p:cNvPr id="45" name="Google Shape;45;p13"/>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13"/>
          <p:cNvSpPr txBox="1"/>
          <p:nvPr>
            <p:ph idx="1" type="body"/>
          </p:nvPr>
        </p:nvSpPr>
        <p:spPr>
          <a:xfrm>
            <a:off x="1620000" y="1010988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47" name="Google Shape;47;p13"/>
          <p:cNvSpPr txBox="1"/>
          <p:nvPr>
            <p:ph idx="2" type="body"/>
          </p:nvPr>
        </p:nvSpPr>
        <p:spPr>
          <a:xfrm>
            <a:off x="16563240" y="1010988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48" name="Google Shape;48;p13"/>
          <p:cNvSpPr txBox="1"/>
          <p:nvPr>
            <p:ph idx="3" type="body"/>
          </p:nvPr>
        </p:nvSpPr>
        <p:spPr>
          <a:xfrm>
            <a:off x="1620000" y="2319840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49" name="Google Shape;49;p13"/>
          <p:cNvSpPr txBox="1"/>
          <p:nvPr>
            <p:ph idx="4" type="body"/>
          </p:nvPr>
        </p:nvSpPr>
        <p:spPr>
          <a:xfrm>
            <a:off x="16563240" y="2319840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6 Content">
  <p:cSld name="Title, 6 Content">
    <p:spTree>
      <p:nvGrpSpPr>
        <p:cNvPr id="50" name="Shape 50"/>
        <p:cNvGrpSpPr/>
        <p:nvPr/>
      </p:nvGrpSpPr>
      <p:grpSpPr>
        <a:xfrm>
          <a:off x="0" y="0"/>
          <a:ext cx="0" cy="0"/>
          <a:chOff x="0" y="0"/>
          <a:chExt cx="0" cy="0"/>
        </a:xfrm>
      </p:grpSpPr>
      <p:sp>
        <p:nvSpPr>
          <p:cNvPr id="51" name="Google Shape;51;p14"/>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4"/>
          <p:cNvSpPr txBox="1"/>
          <p:nvPr>
            <p:ph idx="1" type="body"/>
          </p:nvPr>
        </p:nvSpPr>
        <p:spPr>
          <a:xfrm>
            <a:off x="1620000" y="10109880"/>
            <a:ext cx="939024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53" name="Google Shape;53;p14"/>
          <p:cNvSpPr txBox="1"/>
          <p:nvPr>
            <p:ph idx="2" type="body"/>
          </p:nvPr>
        </p:nvSpPr>
        <p:spPr>
          <a:xfrm>
            <a:off x="11480040" y="10109880"/>
            <a:ext cx="939024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54" name="Google Shape;54;p14"/>
          <p:cNvSpPr txBox="1"/>
          <p:nvPr>
            <p:ph idx="3" type="body"/>
          </p:nvPr>
        </p:nvSpPr>
        <p:spPr>
          <a:xfrm>
            <a:off x="21340440" y="10109880"/>
            <a:ext cx="939024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55" name="Google Shape;55;p14"/>
          <p:cNvSpPr txBox="1"/>
          <p:nvPr>
            <p:ph idx="4" type="body"/>
          </p:nvPr>
        </p:nvSpPr>
        <p:spPr>
          <a:xfrm>
            <a:off x="1620000" y="23198400"/>
            <a:ext cx="939024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56" name="Google Shape;56;p14"/>
          <p:cNvSpPr txBox="1"/>
          <p:nvPr>
            <p:ph idx="5" type="body"/>
          </p:nvPr>
        </p:nvSpPr>
        <p:spPr>
          <a:xfrm>
            <a:off x="11480040" y="23198400"/>
            <a:ext cx="939024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57" name="Google Shape;57;p14"/>
          <p:cNvSpPr txBox="1"/>
          <p:nvPr>
            <p:ph idx="6" type="body"/>
          </p:nvPr>
        </p:nvSpPr>
        <p:spPr>
          <a:xfrm>
            <a:off x="21340440" y="23198400"/>
            <a:ext cx="939024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lide" type="blank">
  <p:cSld name="BLANK">
    <p:spTree>
      <p:nvGrpSpPr>
        <p:cNvPr id="13" name="Shape 13"/>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type="obj">
  <p:cSld name="OBJECT">
    <p:spTree>
      <p:nvGrpSpPr>
        <p:cNvPr id="14" name="Shape 14"/>
        <p:cNvGrpSpPr/>
        <p:nvPr/>
      </p:nvGrpSpPr>
      <p:grpSpPr>
        <a:xfrm>
          <a:off x="0" y="0"/>
          <a:ext cx="0" cy="0"/>
          <a:chOff x="0" y="0"/>
          <a:chExt cx="0" cy="0"/>
        </a:xfrm>
      </p:grpSpPr>
      <p:sp>
        <p:nvSpPr>
          <p:cNvPr id="15" name="Google Shape;15;p5"/>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5"/>
          <p:cNvSpPr txBox="1"/>
          <p:nvPr>
            <p:ph idx="1" type="body"/>
          </p:nvPr>
        </p:nvSpPr>
        <p:spPr>
          <a:xfrm>
            <a:off x="1620000" y="10109880"/>
            <a:ext cx="29162880" cy="250585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type="twoObj">
  <p:cSld name="TWO_OBJECTS">
    <p:spTree>
      <p:nvGrpSpPr>
        <p:cNvPr id="17" name="Shape 17"/>
        <p:cNvGrpSpPr/>
        <p:nvPr/>
      </p:nvGrpSpPr>
      <p:grpSpPr>
        <a:xfrm>
          <a:off x="0" y="0"/>
          <a:ext cx="0" cy="0"/>
          <a:chOff x="0" y="0"/>
          <a:chExt cx="0" cy="0"/>
        </a:xfrm>
      </p:grpSpPr>
      <p:sp>
        <p:nvSpPr>
          <p:cNvPr id="18" name="Google Shape;18;p6"/>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6"/>
          <p:cNvSpPr txBox="1"/>
          <p:nvPr>
            <p:ph idx="1" type="body"/>
          </p:nvPr>
        </p:nvSpPr>
        <p:spPr>
          <a:xfrm>
            <a:off x="1620000" y="10109880"/>
            <a:ext cx="14231160" cy="250585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20" name="Google Shape;20;p6"/>
          <p:cNvSpPr txBox="1"/>
          <p:nvPr>
            <p:ph idx="2" type="body"/>
          </p:nvPr>
        </p:nvSpPr>
        <p:spPr>
          <a:xfrm>
            <a:off x="16563240" y="10109880"/>
            <a:ext cx="14231160" cy="250585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1" name="Shape 21"/>
        <p:cNvGrpSpPr/>
        <p:nvPr/>
      </p:nvGrpSpPr>
      <p:grpSpPr>
        <a:xfrm>
          <a:off x="0" y="0"/>
          <a:ext cx="0" cy="0"/>
          <a:chOff x="0" y="0"/>
          <a:chExt cx="0" cy="0"/>
        </a:xfrm>
      </p:grpSpPr>
      <p:sp>
        <p:nvSpPr>
          <p:cNvPr id="22" name="Google Shape;22;p7"/>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entered Text" type="objOnly">
  <p:cSld name="OBJECT_ONLY">
    <p:spTree>
      <p:nvGrpSpPr>
        <p:cNvPr id="23" name="Shape 23"/>
        <p:cNvGrpSpPr/>
        <p:nvPr/>
      </p:nvGrpSpPr>
      <p:grpSpPr>
        <a:xfrm>
          <a:off x="0" y="0"/>
          <a:ext cx="0" cy="0"/>
          <a:chOff x="0" y="0"/>
          <a:chExt cx="0" cy="0"/>
        </a:xfrm>
      </p:grpSpPr>
      <p:sp>
        <p:nvSpPr>
          <p:cNvPr id="24" name="Google Shape;24;p8"/>
          <p:cNvSpPr txBox="1"/>
          <p:nvPr>
            <p:ph idx="1" type="subTitle"/>
          </p:nvPr>
        </p:nvSpPr>
        <p:spPr>
          <a:xfrm>
            <a:off x="2430360" y="13421520"/>
            <a:ext cx="27543240" cy="42928200"/>
          </a:xfrm>
          <a:prstGeom prst="rect">
            <a:avLst/>
          </a:prstGeom>
          <a:noFill/>
          <a:ln>
            <a:noFill/>
          </a:ln>
        </p:spPr>
        <p:txBody>
          <a:bodyPr anchorCtr="0" anchor="ctr" bIns="0" lIns="0" spcFirstLastPara="1" rIns="0" wrap="square" tIns="0">
            <a:spAutoFit/>
          </a:bodyPr>
          <a:lstStyle>
            <a:lvl1pPr lvl="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and Content" type="twoObjAndObj">
  <p:cSld name="TWO_OBJECTS_AND_OBJECT">
    <p:spTree>
      <p:nvGrpSpPr>
        <p:cNvPr id="25" name="Shape 25"/>
        <p:cNvGrpSpPr/>
        <p:nvPr/>
      </p:nvGrpSpPr>
      <p:grpSpPr>
        <a:xfrm>
          <a:off x="0" y="0"/>
          <a:ext cx="0" cy="0"/>
          <a:chOff x="0" y="0"/>
          <a:chExt cx="0" cy="0"/>
        </a:xfrm>
      </p:grpSpPr>
      <p:sp>
        <p:nvSpPr>
          <p:cNvPr id="26" name="Google Shape;26;p9"/>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9"/>
          <p:cNvSpPr txBox="1"/>
          <p:nvPr>
            <p:ph idx="1" type="body"/>
          </p:nvPr>
        </p:nvSpPr>
        <p:spPr>
          <a:xfrm>
            <a:off x="1620000" y="1010988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28" name="Google Shape;28;p9"/>
          <p:cNvSpPr txBox="1"/>
          <p:nvPr>
            <p:ph idx="2" type="body"/>
          </p:nvPr>
        </p:nvSpPr>
        <p:spPr>
          <a:xfrm>
            <a:off x="16563240" y="10109880"/>
            <a:ext cx="14231160" cy="250585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29" name="Google Shape;29;p9"/>
          <p:cNvSpPr txBox="1"/>
          <p:nvPr>
            <p:ph idx="3" type="body"/>
          </p:nvPr>
        </p:nvSpPr>
        <p:spPr>
          <a:xfrm>
            <a:off x="1620000" y="2319840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and 2 Content" type="objAndTwoObj">
  <p:cSld name="OBJECT_AND_TWO_OBJECTS">
    <p:spTree>
      <p:nvGrpSpPr>
        <p:cNvPr id="30" name="Shape 30"/>
        <p:cNvGrpSpPr/>
        <p:nvPr/>
      </p:nvGrpSpPr>
      <p:grpSpPr>
        <a:xfrm>
          <a:off x="0" y="0"/>
          <a:ext cx="0" cy="0"/>
          <a:chOff x="0" y="0"/>
          <a:chExt cx="0" cy="0"/>
        </a:xfrm>
      </p:grpSpPr>
      <p:sp>
        <p:nvSpPr>
          <p:cNvPr id="31" name="Google Shape;31;p10"/>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10"/>
          <p:cNvSpPr txBox="1"/>
          <p:nvPr>
            <p:ph idx="1" type="body"/>
          </p:nvPr>
        </p:nvSpPr>
        <p:spPr>
          <a:xfrm>
            <a:off x="1620000" y="10109880"/>
            <a:ext cx="14231160" cy="250585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33" name="Google Shape;33;p10"/>
          <p:cNvSpPr txBox="1"/>
          <p:nvPr>
            <p:ph idx="2" type="body"/>
          </p:nvPr>
        </p:nvSpPr>
        <p:spPr>
          <a:xfrm>
            <a:off x="16563240" y="1010988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34" name="Google Shape;34;p10"/>
          <p:cNvSpPr txBox="1"/>
          <p:nvPr>
            <p:ph idx="3" type="body"/>
          </p:nvPr>
        </p:nvSpPr>
        <p:spPr>
          <a:xfrm>
            <a:off x="16563240" y="2319840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over Content" type="twoObjOverTx">
  <p:cSld name="TWO_OBJECTS_OVER_TEXT">
    <p:spTree>
      <p:nvGrpSpPr>
        <p:cNvPr id="35" name="Shape 35"/>
        <p:cNvGrpSpPr/>
        <p:nvPr/>
      </p:nvGrpSpPr>
      <p:grpSpPr>
        <a:xfrm>
          <a:off x="0" y="0"/>
          <a:ext cx="0" cy="0"/>
          <a:chOff x="0" y="0"/>
          <a:chExt cx="0" cy="0"/>
        </a:xfrm>
      </p:grpSpPr>
      <p:sp>
        <p:nvSpPr>
          <p:cNvPr id="36" name="Google Shape;36;p11"/>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11"/>
          <p:cNvSpPr txBox="1"/>
          <p:nvPr>
            <p:ph idx="1" type="body"/>
          </p:nvPr>
        </p:nvSpPr>
        <p:spPr>
          <a:xfrm>
            <a:off x="1620000" y="1010988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38" name="Google Shape;38;p11"/>
          <p:cNvSpPr txBox="1"/>
          <p:nvPr>
            <p:ph idx="2" type="body"/>
          </p:nvPr>
        </p:nvSpPr>
        <p:spPr>
          <a:xfrm>
            <a:off x="16563240" y="1010988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39" name="Google Shape;39;p11"/>
          <p:cNvSpPr txBox="1"/>
          <p:nvPr>
            <p:ph idx="3" type="body"/>
          </p:nvPr>
        </p:nvSpPr>
        <p:spPr>
          <a:xfrm>
            <a:off x="1620000" y="23198400"/>
            <a:ext cx="2916288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2430360" y="13421520"/>
            <a:ext cx="27543240" cy="9260640"/>
          </a:xfrm>
          <a:prstGeom prst="rect">
            <a:avLst/>
          </a:prstGeom>
          <a:noFill/>
          <a:ln>
            <a:noFill/>
          </a:ln>
        </p:spPr>
        <p:txBody>
          <a:bodyPr anchorCtr="0" anchor="ctr" bIns="216000" lIns="432000" spcFirstLastPara="1" rIns="432000" wrap="square" tIns="216000">
            <a:noAutofit/>
          </a:bodyPr>
          <a:lstStyle>
            <a:lvl1pPr lvl="0" marR="0" rtl="0" algn="l">
              <a:lnSpc>
                <a:spcPct val="90000"/>
              </a:lnSpc>
              <a:spcBef>
                <a:spcPts val="0"/>
              </a:spcBef>
              <a:spcAft>
                <a:spcPts val="0"/>
              </a:spcAft>
              <a:buClr>
                <a:schemeClr val="dk1"/>
              </a:buClr>
              <a:buSzPts val="4400"/>
              <a:buFont typeface="Arial"/>
              <a:buNone/>
              <a:defRPr b="0" i="0" sz="4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2"/>
          <p:cNvSpPr txBox="1"/>
          <p:nvPr>
            <p:ph idx="10" type="dt"/>
          </p:nvPr>
        </p:nvSpPr>
        <p:spPr>
          <a:xfrm>
            <a:off x="1620360" y="40044960"/>
            <a:ext cx="7560720" cy="2300040"/>
          </a:xfrm>
          <a:prstGeom prst="rect">
            <a:avLst/>
          </a:prstGeom>
          <a:noFill/>
          <a:ln>
            <a:noFill/>
          </a:ln>
        </p:spPr>
        <p:txBody>
          <a:bodyPr anchorCtr="0" anchor="ctr" bIns="216000" lIns="432000" spcFirstLastPara="1" rIns="432000" wrap="square" tIns="2160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 name="Google Shape;8;p2"/>
          <p:cNvSpPr txBox="1"/>
          <p:nvPr>
            <p:ph idx="11" type="ftr"/>
          </p:nvPr>
        </p:nvSpPr>
        <p:spPr>
          <a:xfrm>
            <a:off x="11071440" y="40044960"/>
            <a:ext cx="10261080" cy="2300040"/>
          </a:xfrm>
          <a:prstGeom prst="rect">
            <a:avLst/>
          </a:prstGeom>
          <a:noFill/>
          <a:ln>
            <a:noFill/>
          </a:ln>
        </p:spPr>
        <p:txBody>
          <a:bodyPr anchorCtr="0" anchor="ctr" bIns="216000" lIns="432000" spcFirstLastPara="1" rIns="432000" wrap="square" tIns="2160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9" name="Google Shape;9;p2"/>
          <p:cNvSpPr txBox="1"/>
          <p:nvPr>
            <p:ph idx="12" type="sldNum"/>
          </p:nvPr>
        </p:nvSpPr>
        <p:spPr>
          <a:xfrm>
            <a:off x="23222880" y="40044960"/>
            <a:ext cx="7560720" cy="2300040"/>
          </a:xfrm>
          <a:prstGeom prst="rect">
            <a:avLst/>
          </a:prstGeom>
          <a:noFill/>
          <a:ln>
            <a:noFill/>
          </a:ln>
        </p:spPr>
        <p:txBody>
          <a:bodyPr anchorCtr="0" anchor="ctr" bIns="216000" lIns="432000" spcFirstLastPara="1" rIns="432000" wrap="square" tIns="216000">
            <a:noAutofit/>
          </a:bodyPr>
          <a:lstStyle>
            <a:lvl1pPr indent="0" lvl="0" marL="0" marR="0" rtl="0" algn="r">
              <a:lnSpc>
                <a:spcPct val="100000"/>
              </a:lnSpc>
              <a:spcBef>
                <a:spcPts val="0"/>
              </a:spcBef>
              <a:spcAft>
                <a:spcPts val="0"/>
              </a:spcAft>
              <a:buClr>
                <a:srgbClr val="000000"/>
              </a:buClr>
              <a:buSzPts val="5700"/>
              <a:buFont typeface="Arial"/>
              <a:buNone/>
              <a:defRPr b="0" i="0" sz="5700" u="none" cap="none" strike="noStrike">
                <a:solidFill>
                  <a:srgbClr val="8B8B8B"/>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5700"/>
              <a:buFont typeface="Arial"/>
              <a:buNone/>
              <a:defRPr b="0" i="0" sz="5700" u="none" cap="none" strike="noStrike">
                <a:solidFill>
                  <a:srgbClr val="8B8B8B"/>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5700"/>
              <a:buFont typeface="Arial"/>
              <a:buNone/>
              <a:defRPr b="0" i="0" sz="5700" u="none" cap="none" strike="noStrike">
                <a:solidFill>
                  <a:srgbClr val="8B8B8B"/>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5700"/>
              <a:buFont typeface="Arial"/>
              <a:buNone/>
              <a:defRPr b="0" i="0" sz="5700" u="none" cap="none" strike="noStrike">
                <a:solidFill>
                  <a:srgbClr val="8B8B8B"/>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5700"/>
              <a:buFont typeface="Arial"/>
              <a:buNone/>
              <a:defRPr b="0" i="0" sz="5700" u="none" cap="none" strike="noStrike">
                <a:solidFill>
                  <a:srgbClr val="8B8B8B"/>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5700"/>
              <a:buFont typeface="Arial"/>
              <a:buNone/>
              <a:defRPr b="0" i="0" sz="5700" u="none" cap="none" strike="noStrike">
                <a:solidFill>
                  <a:srgbClr val="8B8B8B"/>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5700"/>
              <a:buFont typeface="Arial"/>
              <a:buNone/>
              <a:defRPr b="0" i="0" sz="5700" u="none" cap="none" strike="noStrike">
                <a:solidFill>
                  <a:srgbClr val="8B8B8B"/>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5700"/>
              <a:buFont typeface="Arial"/>
              <a:buNone/>
              <a:defRPr b="0" i="0" sz="5700" u="none" cap="none" strike="noStrike">
                <a:solidFill>
                  <a:srgbClr val="8B8B8B"/>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5700"/>
              <a:buFont typeface="Arial"/>
              <a:buNone/>
              <a:defRPr b="0" i="0" sz="5700" u="none" cap="none"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solidFill>
                <a:schemeClr val="dk1"/>
              </a:solidFill>
              <a:latin typeface="Times New Roman"/>
              <a:ea typeface="Times New Roman"/>
              <a:cs typeface="Times New Roman"/>
              <a:sym typeface="Times New Roman"/>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5.png"/><Relationship Id="rId5" Type="http://schemas.openxmlformats.org/officeDocument/2006/relationships/image" Target="../media/image3.png"/><Relationship Id="rId6" Type="http://schemas.openxmlformats.org/officeDocument/2006/relationships/image" Target="../media/image2.png"/><Relationship Id="rId7"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
          <p:cNvSpPr/>
          <p:nvPr/>
        </p:nvSpPr>
        <p:spPr>
          <a:xfrm>
            <a:off x="0" y="-1"/>
            <a:ext cx="32404200" cy="4929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63" name="Google Shape;63;p1"/>
          <p:cNvSpPr/>
          <p:nvPr/>
        </p:nvSpPr>
        <p:spPr>
          <a:xfrm>
            <a:off x="8534400" y="39370000"/>
            <a:ext cx="7848600" cy="28194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64" name="Google Shape;64;p1"/>
          <p:cNvSpPr txBox="1"/>
          <p:nvPr/>
        </p:nvSpPr>
        <p:spPr>
          <a:xfrm>
            <a:off x="0" y="5419605"/>
            <a:ext cx="32403600" cy="2571600"/>
          </a:xfrm>
          <a:prstGeom prst="rect">
            <a:avLst/>
          </a:prstGeom>
          <a:noFill/>
          <a:ln>
            <a:noFill/>
          </a:ln>
        </p:spPr>
        <p:txBody>
          <a:bodyPr anchorCtr="0" anchor="ctr" bIns="216000" lIns="432000" spcFirstLastPara="1" rIns="432000" wrap="square" tIns="216000">
            <a:normAutofit/>
          </a:bodyPr>
          <a:lstStyle/>
          <a:p>
            <a:pPr indent="0" lvl="0" marL="0" marR="0" rtl="0" algn="ctr">
              <a:lnSpc>
                <a:spcPct val="100000"/>
              </a:lnSpc>
              <a:spcBef>
                <a:spcPts val="0"/>
              </a:spcBef>
              <a:spcAft>
                <a:spcPts val="0"/>
              </a:spcAft>
              <a:buClr>
                <a:srgbClr val="000000"/>
              </a:buClr>
              <a:buSzPts val="12000"/>
              <a:buFont typeface="Arial"/>
              <a:buNone/>
            </a:pPr>
            <a:r>
              <a:rPr b="1" i="0" lang="pt-BR" sz="12000" u="none" cap="none" strike="noStrike">
                <a:solidFill>
                  <a:srgbClr val="002060"/>
                </a:solidFill>
                <a:latin typeface="Trebuchet MS"/>
                <a:ea typeface="Trebuchet MS"/>
                <a:cs typeface="Trebuchet MS"/>
                <a:sym typeface="Trebuchet MS"/>
              </a:rPr>
              <a:t>Título d</a:t>
            </a:r>
            <a:r>
              <a:rPr b="1" lang="pt-BR" sz="12000">
                <a:solidFill>
                  <a:srgbClr val="002060"/>
                </a:solidFill>
                <a:latin typeface="Trebuchet MS"/>
                <a:ea typeface="Trebuchet MS"/>
                <a:cs typeface="Trebuchet MS"/>
                <a:sym typeface="Trebuchet MS"/>
              </a:rPr>
              <a:t>o</a:t>
            </a:r>
            <a:r>
              <a:rPr b="1" i="0" lang="pt-BR" sz="12000" u="none" cap="none" strike="noStrike">
                <a:solidFill>
                  <a:srgbClr val="002060"/>
                </a:solidFill>
                <a:latin typeface="Trebuchet MS"/>
                <a:ea typeface="Trebuchet MS"/>
                <a:cs typeface="Trebuchet MS"/>
                <a:sym typeface="Trebuchet MS"/>
              </a:rPr>
              <a:t> trabalho da mostra</a:t>
            </a:r>
            <a:endParaRPr b="0" i="0" sz="12000" u="none" cap="none" strike="noStrike">
              <a:solidFill>
                <a:srgbClr val="002060"/>
              </a:solidFill>
              <a:latin typeface="Calibri"/>
              <a:ea typeface="Calibri"/>
              <a:cs typeface="Calibri"/>
              <a:sym typeface="Calibri"/>
            </a:endParaRPr>
          </a:p>
        </p:txBody>
      </p:sp>
      <p:sp>
        <p:nvSpPr>
          <p:cNvPr id="65" name="Google Shape;65;p1"/>
          <p:cNvSpPr/>
          <p:nvPr/>
        </p:nvSpPr>
        <p:spPr>
          <a:xfrm>
            <a:off x="0" y="7991195"/>
            <a:ext cx="32403600" cy="2571600"/>
          </a:xfrm>
          <a:prstGeom prst="rect">
            <a:avLst/>
          </a:prstGeom>
          <a:noFill/>
          <a:ln>
            <a:noFill/>
          </a:ln>
        </p:spPr>
        <p:txBody>
          <a:bodyPr anchorCtr="0" anchor="t" bIns="45000" lIns="90000" spcFirstLastPara="1" rIns="90000" wrap="square" tIns="45000">
            <a:noAutofit/>
          </a:bodyPr>
          <a:lstStyle/>
          <a:p>
            <a:pPr indent="0" lvl="0" marL="0" marR="0" rtl="0" algn="ctr">
              <a:lnSpc>
                <a:spcPct val="100000"/>
              </a:lnSpc>
              <a:spcBef>
                <a:spcPts val="0"/>
              </a:spcBef>
              <a:spcAft>
                <a:spcPts val="0"/>
              </a:spcAft>
              <a:buClr>
                <a:srgbClr val="000000"/>
              </a:buClr>
              <a:buSzPts val="4500"/>
              <a:buFont typeface="Arial"/>
              <a:buNone/>
            </a:pPr>
            <a:r>
              <a:rPr b="1" i="0" lang="pt-BR" sz="4500" u="none" cap="none" strike="noStrike">
                <a:solidFill>
                  <a:srgbClr val="000000"/>
                </a:solidFill>
                <a:latin typeface="Trebuchet MS"/>
                <a:ea typeface="Trebuchet MS"/>
                <a:cs typeface="Trebuchet MS"/>
                <a:sym typeface="Trebuchet MS"/>
              </a:rPr>
              <a:t>Orientador:</a:t>
            </a:r>
            <a:r>
              <a:rPr b="0" i="0" lang="pt-BR" sz="4500" u="none" cap="none" strike="noStrike">
                <a:solidFill>
                  <a:srgbClr val="000000"/>
                </a:solidFill>
                <a:latin typeface="Trebuchet MS"/>
                <a:ea typeface="Trebuchet MS"/>
                <a:cs typeface="Trebuchet MS"/>
                <a:sym typeface="Trebuchet MS"/>
              </a:rPr>
              <a:t> Profº Fulano da Silva</a:t>
            </a:r>
            <a:endParaRPr b="0" i="0" sz="4500" u="none" cap="none" strike="noStrike">
              <a:solidFill>
                <a:srgbClr val="000000"/>
              </a:solidFill>
              <a:latin typeface="Trebuchet MS"/>
              <a:ea typeface="Trebuchet MS"/>
              <a:cs typeface="Trebuchet MS"/>
              <a:sym typeface="Trebuchet MS"/>
            </a:endParaRPr>
          </a:p>
          <a:p>
            <a:pPr indent="0" lvl="0" marL="0" rtl="0" algn="ctr">
              <a:spcBef>
                <a:spcPts val="0"/>
              </a:spcBef>
              <a:spcAft>
                <a:spcPts val="0"/>
              </a:spcAft>
              <a:buClr>
                <a:schemeClr val="dk1"/>
              </a:buClr>
              <a:buSzPts val="4500"/>
              <a:buFont typeface="Arial"/>
              <a:buNone/>
            </a:pPr>
            <a:r>
              <a:rPr b="1" lang="pt-BR" sz="4500">
                <a:solidFill>
                  <a:schemeClr val="dk1"/>
                </a:solidFill>
                <a:latin typeface="Trebuchet MS"/>
                <a:ea typeface="Trebuchet MS"/>
                <a:cs typeface="Trebuchet MS"/>
                <a:sym typeface="Trebuchet MS"/>
              </a:rPr>
              <a:t>Co-o</a:t>
            </a:r>
            <a:r>
              <a:rPr b="1" lang="pt-BR" sz="4500">
                <a:solidFill>
                  <a:schemeClr val="dk1"/>
                </a:solidFill>
                <a:latin typeface="Trebuchet MS"/>
                <a:ea typeface="Trebuchet MS"/>
                <a:cs typeface="Trebuchet MS"/>
                <a:sym typeface="Trebuchet MS"/>
              </a:rPr>
              <a:t>rientador:</a:t>
            </a:r>
            <a:r>
              <a:rPr lang="pt-BR" sz="4500">
                <a:solidFill>
                  <a:schemeClr val="dk1"/>
                </a:solidFill>
                <a:latin typeface="Trebuchet MS"/>
                <a:ea typeface="Trebuchet MS"/>
                <a:cs typeface="Trebuchet MS"/>
                <a:sym typeface="Trebuchet MS"/>
              </a:rPr>
              <a:t> Profº Ciclano  da Silva (se tiver)</a:t>
            </a:r>
            <a:endParaRPr sz="4500">
              <a:solidFill>
                <a:schemeClr val="dk1"/>
              </a:solidFill>
              <a:latin typeface="Trebuchet MS"/>
              <a:ea typeface="Trebuchet MS"/>
              <a:cs typeface="Trebuchet MS"/>
              <a:sym typeface="Trebuchet MS"/>
            </a:endParaRPr>
          </a:p>
          <a:p>
            <a:pPr indent="0" lvl="0" marL="0" rtl="0" algn="ctr">
              <a:spcBef>
                <a:spcPts val="0"/>
              </a:spcBef>
              <a:spcAft>
                <a:spcPts val="0"/>
              </a:spcAft>
              <a:buClr>
                <a:schemeClr val="dk1"/>
              </a:buClr>
              <a:buSzPts val="4500"/>
              <a:buFont typeface="Arial"/>
              <a:buNone/>
            </a:pPr>
            <a:r>
              <a:rPr b="1" lang="pt-BR" sz="4500">
                <a:solidFill>
                  <a:schemeClr val="dk1"/>
                </a:solidFill>
                <a:latin typeface="Trebuchet MS"/>
                <a:ea typeface="Trebuchet MS"/>
                <a:cs typeface="Trebuchet MS"/>
                <a:sym typeface="Trebuchet MS"/>
              </a:rPr>
              <a:t>Discentes</a:t>
            </a:r>
            <a:r>
              <a:rPr lang="pt-BR" sz="4500">
                <a:solidFill>
                  <a:schemeClr val="dk1"/>
                </a:solidFill>
                <a:latin typeface="Trebuchet MS"/>
                <a:ea typeface="Trebuchet MS"/>
                <a:cs typeface="Trebuchet MS"/>
                <a:sym typeface="Trebuchet MS"/>
              </a:rPr>
              <a:t>: nome completo, , nome completo , nome compelto… </a:t>
            </a:r>
            <a:endParaRPr sz="4500">
              <a:solidFill>
                <a:schemeClr val="dk1"/>
              </a:solidFill>
              <a:latin typeface="Trebuchet MS"/>
              <a:ea typeface="Trebuchet MS"/>
              <a:cs typeface="Trebuchet MS"/>
              <a:sym typeface="Trebuchet MS"/>
            </a:endParaRPr>
          </a:p>
          <a:p>
            <a:pPr indent="0" lvl="0" marL="0" rtl="0" algn="ctr">
              <a:spcBef>
                <a:spcPts val="0"/>
              </a:spcBef>
              <a:spcAft>
                <a:spcPts val="0"/>
              </a:spcAft>
              <a:buClr>
                <a:schemeClr val="dk1"/>
              </a:buClr>
              <a:buSzPts val="4500"/>
              <a:buFont typeface="Arial"/>
              <a:buNone/>
            </a:pPr>
            <a:r>
              <a:t/>
            </a:r>
            <a:endParaRPr sz="4500">
              <a:solidFill>
                <a:schemeClr val="dk1"/>
              </a:solidFill>
              <a:latin typeface="Trebuchet MS"/>
              <a:ea typeface="Trebuchet MS"/>
              <a:cs typeface="Trebuchet MS"/>
              <a:sym typeface="Trebuchet MS"/>
            </a:endParaRPr>
          </a:p>
          <a:p>
            <a:pPr indent="0" lvl="0" marL="0" rtl="0" algn="l">
              <a:spcBef>
                <a:spcPts val="0"/>
              </a:spcBef>
              <a:spcAft>
                <a:spcPts val="0"/>
              </a:spcAft>
              <a:buClr>
                <a:schemeClr val="dk1"/>
              </a:buClr>
              <a:buSzPts val="4500"/>
              <a:buFont typeface="Arial"/>
              <a:buNone/>
            </a:pPr>
            <a:r>
              <a:t/>
            </a:r>
            <a:endParaRPr sz="4500">
              <a:solidFill>
                <a:schemeClr val="dk1"/>
              </a:solidFill>
              <a:latin typeface="Trebuchet MS"/>
              <a:ea typeface="Trebuchet MS"/>
              <a:cs typeface="Trebuchet MS"/>
              <a:sym typeface="Trebuchet MS"/>
            </a:endParaRPr>
          </a:p>
          <a:p>
            <a:pPr indent="0" lvl="0" marL="0" marR="0" rtl="0" algn="ctr">
              <a:lnSpc>
                <a:spcPct val="100000"/>
              </a:lnSpc>
              <a:spcBef>
                <a:spcPts val="0"/>
              </a:spcBef>
              <a:spcAft>
                <a:spcPts val="0"/>
              </a:spcAft>
              <a:buClr>
                <a:srgbClr val="000000"/>
              </a:buClr>
              <a:buSzPts val="4500"/>
              <a:buFont typeface="Arial"/>
              <a:buNone/>
            </a:pPr>
            <a:r>
              <a:t/>
            </a:r>
            <a:endParaRPr sz="4500">
              <a:latin typeface="Trebuchet MS"/>
              <a:ea typeface="Trebuchet MS"/>
              <a:cs typeface="Trebuchet MS"/>
              <a:sym typeface="Trebuchet MS"/>
            </a:endParaRPr>
          </a:p>
        </p:txBody>
      </p:sp>
      <p:sp>
        <p:nvSpPr>
          <p:cNvPr id="66" name="Google Shape;66;p1"/>
          <p:cNvSpPr txBox="1"/>
          <p:nvPr/>
        </p:nvSpPr>
        <p:spPr>
          <a:xfrm>
            <a:off x="705375" y="10187400"/>
            <a:ext cx="15512700" cy="2571600"/>
          </a:xfrm>
          <a:prstGeom prst="rect">
            <a:avLst/>
          </a:prstGeom>
          <a:noFill/>
          <a:ln>
            <a:noFill/>
          </a:ln>
        </p:spPr>
        <p:txBody>
          <a:bodyPr anchorCtr="0" anchor="ctr" bIns="216000" lIns="432000" spcFirstLastPara="1" rIns="432000" wrap="square" tIns="216000">
            <a:normAutofit/>
          </a:bodyPr>
          <a:lstStyle/>
          <a:p>
            <a:pPr indent="0" lvl="0" marL="0" marR="0" rtl="0" algn="l">
              <a:lnSpc>
                <a:spcPct val="100000"/>
              </a:lnSpc>
              <a:spcBef>
                <a:spcPts val="0"/>
              </a:spcBef>
              <a:spcAft>
                <a:spcPts val="0"/>
              </a:spcAft>
              <a:buClr>
                <a:srgbClr val="000000"/>
              </a:buClr>
              <a:buSzPts val="9000"/>
              <a:buFont typeface="Arial"/>
              <a:buNone/>
            </a:pPr>
            <a:r>
              <a:rPr b="1" i="0" lang="pt-BR" sz="9000" u="none" cap="none" strike="noStrike">
                <a:solidFill>
                  <a:srgbClr val="002060"/>
                </a:solidFill>
                <a:latin typeface="Trebuchet MS"/>
                <a:ea typeface="Trebuchet MS"/>
                <a:cs typeface="Trebuchet MS"/>
                <a:sym typeface="Trebuchet MS"/>
              </a:rPr>
              <a:t>Introdução</a:t>
            </a:r>
            <a:endParaRPr b="0" i="0" sz="9000" u="none" cap="none" strike="noStrike">
              <a:solidFill>
                <a:srgbClr val="002060"/>
              </a:solidFill>
              <a:latin typeface="Calibri"/>
              <a:ea typeface="Calibri"/>
              <a:cs typeface="Calibri"/>
              <a:sym typeface="Calibri"/>
            </a:endParaRPr>
          </a:p>
        </p:txBody>
      </p:sp>
      <p:sp>
        <p:nvSpPr>
          <p:cNvPr id="67" name="Google Shape;67;p1"/>
          <p:cNvSpPr txBox="1"/>
          <p:nvPr/>
        </p:nvSpPr>
        <p:spPr>
          <a:xfrm>
            <a:off x="1089725" y="12374375"/>
            <a:ext cx="14615400" cy="10959000"/>
          </a:xfrm>
          <a:prstGeom prst="rect">
            <a:avLst/>
          </a:prstGeom>
          <a:noFill/>
          <a:ln>
            <a:noFill/>
          </a:ln>
        </p:spPr>
        <p:txBody>
          <a:bodyPr anchorCtr="0" anchor="t" bIns="91425" lIns="91425" spcFirstLastPara="1" rIns="91425" wrap="square" tIns="91425">
            <a:noAutofit/>
          </a:bodyPr>
          <a:lstStyle/>
          <a:p>
            <a:pPr indent="0" lvl="0" marL="0" marR="0" rtl="0" algn="just">
              <a:lnSpc>
                <a:spcPct val="100000"/>
              </a:lnSpc>
              <a:spcBef>
                <a:spcPts val="0"/>
              </a:spcBef>
              <a:spcAft>
                <a:spcPts val="0"/>
              </a:spcAft>
              <a:buClr>
                <a:srgbClr val="000000"/>
              </a:buClr>
              <a:buSzPts val="4400"/>
              <a:buFont typeface="Arial"/>
              <a:buNone/>
            </a:pPr>
            <a:r>
              <a:rPr b="0" i="0" lang="pt-BR" sz="4400" u="none" cap="none" strike="noStrike">
                <a:solidFill>
                  <a:srgbClr val="000000"/>
                </a:solidFill>
                <a:latin typeface="Arial"/>
                <a:ea typeface="Arial"/>
                <a:cs typeface="Arial"/>
                <a:sym typeface="Arial"/>
              </a:rPr>
              <a:t>Lorem ipsum dolor sit amet, consectetur adipiscing elit. Ut id neque ex. In sed turpis lacus. Morbi ac erat velit. Nulla sit amet ligula odio. Lorem ipsum dolor sit amet, consectetur adipiscing elit. In congue lacinia condimentum. Donec laoreet tincidunt libero, quis varius libero facilisis et. Ut libero velit, sagittis ac congue a, tempor in erat. Suspendisse at egestas felis, eget rhoncus ligula. Aliquam dui est, commodo et tempus ac, malesuada ac elit..</a:t>
            </a:r>
            <a:endParaRPr b="0" i="0" sz="4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4400"/>
              <a:buFont typeface="Arial"/>
              <a:buNone/>
            </a:pPr>
            <a:r>
              <a:t/>
            </a:r>
            <a:endParaRPr b="0" i="0" sz="4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100"/>
              <a:buFont typeface="Arial"/>
              <a:buNone/>
            </a:pPr>
            <a:r>
              <a:rPr b="0" i="0" lang="pt-BR" sz="4400" u="none" cap="none" strike="noStrike">
                <a:solidFill>
                  <a:schemeClr val="dk1"/>
                </a:solidFill>
                <a:latin typeface="Arial"/>
                <a:ea typeface="Arial"/>
                <a:cs typeface="Arial"/>
                <a:sym typeface="Arial"/>
              </a:rPr>
              <a:t>Lorem ipsum dolor sit amet, consectetur adipiscing elit. Ut id neque ex. In sed turpis lacus. Morbi ac erat velit. Nulla sit amet ligula odio. Lorem ipsum dolor sit amet, consectetur adipiscing elit. In congue lacinia condimentum. </a:t>
            </a:r>
            <a:endParaRPr b="0" i="0" sz="4400" u="none" cap="none" strike="noStrike">
              <a:solidFill>
                <a:srgbClr val="000000"/>
              </a:solidFill>
              <a:latin typeface="Arial"/>
              <a:ea typeface="Arial"/>
              <a:cs typeface="Arial"/>
              <a:sym typeface="Arial"/>
            </a:endParaRPr>
          </a:p>
        </p:txBody>
      </p:sp>
      <p:grpSp>
        <p:nvGrpSpPr>
          <p:cNvPr id="68" name="Google Shape;68;p1"/>
          <p:cNvGrpSpPr/>
          <p:nvPr/>
        </p:nvGrpSpPr>
        <p:grpSpPr>
          <a:xfrm>
            <a:off x="1158825" y="698740"/>
            <a:ext cx="30406722" cy="41170696"/>
            <a:chOff x="1041400" y="742729"/>
            <a:chExt cx="30406722" cy="41170696"/>
          </a:xfrm>
        </p:grpSpPr>
        <p:pic>
          <p:nvPicPr>
            <p:cNvPr descr="Forma&#10;&#10;Descrição gerada automaticamente com confiança média" id="69" name="Google Shape;69;p1"/>
            <p:cNvPicPr preferRelativeResize="0"/>
            <p:nvPr/>
          </p:nvPicPr>
          <p:blipFill rotWithShape="1">
            <a:blip r:embed="rId3">
              <a:alphaModFix/>
            </a:blip>
            <a:srcRect b="0" l="0" r="0" t="0"/>
            <a:stretch/>
          </p:blipFill>
          <p:spPr>
            <a:xfrm>
              <a:off x="10604087" y="39905482"/>
              <a:ext cx="7515736" cy="2007943"/>
            </a:xfrm>
            <a:prstGeom prst="rect">
              <a:avLst/>
            </a:prstGeom>
            <a:noFill/>
            <a:ln>
              <a:noFill/>
            </a:ln>
          </p:spPr>
        </p:pic>
        <p:sp>
          <p:nvSpPr>
            <p:cNvPr id="70" name="Google Shape;70;p1"/>
            <p:cNvSpPr/>
            <p:nvPr/>
          </p:nvSpPr>
          <p:spPr>
            <a:xfrm>
              <a:off x="1041400" y="37769800"/>
              <a:ext cx="30048300" cy="12954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descr="Uma imagem contendo objeto, relógio&#10;&#10;Descrição gerada automaticamente" id="71" name="Google Shape;71;p1"/>
            <p:cNvPicPr preferRelativeResize="0"/>
            <p:nvPr/>
          </p:nvPicPr>
          <p:blipFill rotWithShape="1">
            <a:blip r:embed="rId4">
              <a:alphaModFix/>
            </a:blip>
            <a:srcRect b="0" l="0" r="0" t="0"/>
            <a:stretch/>
          </p:blipFill>
          <p:spPr>
            <a:xfrm>
              <a:off x="28016200" y="742729"/>
              <a:ext cx="3431922" cy="4114892"/>
            </a:xfrm>
            <a:prstGeom prst="rect">
              <a:avLst/>
            </a:prstGeom>
            <a:noFill/>
            <a:ln>
              <a:noFill/>
            </a:ln>
          </p:spPr>
        </p:pic>
      </p:grpSp>
      <p:sp>
        <p:nvSpPr>
          <p:cNvPr id="72" name="Google Shape;72;p1"/>
          <p:cNvSpPr txBox="1"/>
          <p:nvPr/>
        </p:nvSpPr>
        <p:spPr>
          <a:xfrm>
            <a:off x="705375" y="22134750"/>
            <a:ext cx="15512700" cy="2571600"/>
          </a:xfrm>
          <a:prstGeom prst="rect">
            <a:avLst/>
          </a:prstGeom>
          <a:noFill/>
          <a:ln>
            <a:noFill/>
          </a:ln>
        </p:spPr>
        <p:txBody>
          <a:bodyPr anchorCtr="0" anchor="ctr" bIns="216000" lIns="432000" spcFirstLastPara="1" rIns="432000" wrap="square" tIns="216000">
            <a:normAutofit/>
          </a:bodyPr>
          <a:lstStyle/>
          <a:p>
            <a:pPr indent="0" lvl="0" marL="0" marR="0" rtl="0" algn="l">
              <a:lnSpc>
                <a:spcPct val="100000"/>
              </a:lnSpc>
              <a:spcBef>
                <a:spcPts val="0"/>
              </a:spcBef>
              <a:spcAft>
                <a:spcPts val="0"/>
              </a:spcAft>
              <a:buClr>
                <a:srgbClr val="000000"/>
              </a:buClr>
              <a:buSzPts val="9000"/>
              <a:buFont typeface="Arial"/>
              <a:buNone/>
            </a:pPr>
            <a:r>
              <a:rPr b="1" i="0" lang="pt-BR" sz="9000" u="none" cap="none" strike="noStrike">
                <a:solidFill>
                  <a:srgbClr val="002060"/>
                </a:solidFill>
                <a:latin typeface="Trebuchet MS"/>
                <a:ea typeface="Trebuchet MS"/>
                <a:cs typeface="Trebuchet MS"/>
                <a:sym typeface="Trebuchet MS"/>
              </a:rPr>
              <a:t>Objetivos</a:t>
            </a:r>
            <a:endParaRPr b="0" i="0" sz="9000" u="none" cap="none" strike="noStrike">
              <a:solidFill>
                <a:srgbClr val="002060"/>
              </a:solidFill>
              <a:latin typeface="Calibri"/>
              <a:ea typeface="Calibri"/>
              <a:cs typeface="Calibri"/>
              <a:sym typeface="Calibri"/>
            </a:endParaRPr>
          </a:p>
        </p:txBody>
      </p:sp>
      <p:sp>
        <p:nvSpPr>
          <p:cNvPr id="73" name="Google Shape;73;p1"/>
          <p:cNvSpPr txBox="1"/>
          <p:nvPr/>
        </p:nvSpPr>
        <p:spPr>
          <a:xfrm>
            <a:off x="897525" y="24385825"/>
            <a:ext cx="14615400" cy="3627300"/>
          </a:xfrm>
          <a:prstGeom prst="rect">
            <a:avLst/>
          </a:prstGeom>
          <a:noFill/>
          <a:ln>
            <a:noFill/>
          </a:ln>
        </p:spPr>
        <p:txBody>
          <a:bodyPr anchorCtr="0" anchor="t" bIns="91425" lIns="91425" spcFirstLastPara="1" rIns="91425" wrap="square" tIns="91425">
            <a:noAutofit/>
          </a:bodyPr>
          <a:lstStyle/>
          <a:p>
            <a:pPr indent="0" lvl="0" marL="0" marR="0" rtl="0" algn="just">
              <a:lnSpc>
                <a:spcPct val="100000"/>
              </a:lnSpc>
              <a:spcBef>
                <a:spcPts val="0"/>
              </a:spcBef>
              <a:spcAft>
                <a:spcPts val="0"/>
              </a:spcAft>
              <a:buClr>
                <a:srgbClr val="000000"/>
              </a:buClr>
              <a:buSzPts val="4400"/>
              <a:buFont typeface="Arial"/>
              <a:buNone/>
            </a:pPr>
            <a:r>
              <a:rPr b="0" i="0" lang="pt-BR" sz="4400" u="none" cap="none" strike="noStrike">
                <a:solidFill>
                  <a:schemeClr val="dk1"/>
                </a:solidFill>
                <a:latin typeface="Arial"/>
                <a:ea typeface="Arial"/>
                <a:cs typeface="Arial"/>
                <a:sym typeface="Arial"/>
              </a:rPr>
              <a:t>Lorem ipsum dolor sit amet, consectetur adipiscing elit. Ut id neque ex. In sed turpis lacus. Morbi ac erat velit. Nulla sit amet ligula odio. Lorem ipsum dolor sit amet, consectetur adipiscing elit. In congue lacinia condimentum. </a:t>
            </a:r>
            <a:endParaRPr b="0" i="0" sz="4400" u="none" cap="none" strike="noStrike">
              <a:solidFill>
                <a:srgbClr val="000000"/>
              </a:solidFill>
              <a:latin typeface="Arial"/>
              <a:ea typeface="Arial"/>
              <a:cs typeface="Arial"/>
              <a:sym typeface="Arial"/>
            </a:endParaRPr>
          </a:p>
        </p:txBody>
      </p:sp>
      <p:sp>
        <p:nvSpPr>
          <p:cNvPr id="74" name="Google Shape;74;p1"/>
          <p:cNvSpPr txBox="1"/>
          <p:nvPr/>
        </p:nvSpPr>
        <p:spPr>
          <a:xfrm>
            <a:off x="705375" y="27267825"/>
            <a:ext cx="15512700" cy="2571600"/>
          </a:xfrm>
          <a:prstGeom prst="rect">
            <a:avLst/>
          </a:prstGeom>
          <a:noFill/>
          <a:ln>
            <a:noFill/>
          </a:ln>
        </p:spPr>
        <p:txBody>
          <a:bodyPr anchorCtr="0" anchor="ctr" bIns="216000" lIns="432000" spcFirstLastPara="1" rIns="432000" wrap="square" tIns="216000">
            <a:normAutofit/>
          </a:bodyPr>
          <a:lstStyle/>
          <a:p>
            <a:pPr indent="0" lvl="0" marL="0" marR="0" rtl="0" algn="l">
              <a:lnSpc>
                <a:spcPct val="100000"/>
              </a:lnSpc>
              <a:spcBef>
                <a:spcPts val="0"/>
              </a:spcBef>
              <a:spcAft>
                <a:spcPts val="0"/>
              </a:spcAft>
              <a:buClr>
                <a:srgbClr val="000000"/>
              </a:buClr>
              <a:buSzPts val="9000"/>
              <a:buFont typeface="Arial"/>
              <a:buNone/>
            </a:pPr>
            <a:r>
              <a:rPr b="1" i="0" lang="pt-BR" sz="9000" u="none" cap="none" strike="noStrike">
                <a:solidFill>
                  <a:srgbClr val="002060"/>
                </a:solidFill>
                <a:latin typeface="Trebuchet MS"/>
                <a:ea typeface="Trebuchet MS"/>
                <a:cs typeface="Trebuchet MS"/>
                <a:sym typeface="Trebuchet MS"/>
              </a:rPr>
              <a:t>Metodologia</a:t>
            </a:r>
            <a:endParaRPr b="0" i="0" sz="9000" u="none" cap="none" strike="noStrike">
              <a:solidFill>
                <a:srgbClr val="002060"/>
              </a:solidFill>
              <a:latin typeface="Calibri"/>
              <a:ea typeface="Calibri"/>
              <a:cs typeface="Calibri"/>
              <a:sym typeface="Calibri"/>
            </a:endParaRPr>
          </a:p>
        </p:txBody>
      </p:sp>
      <p:sp>
        <p:nvSpPr>
          <p:cNvPr id="75" name="Google Shape;75;p1"/>
          <p:cNvSpPr txBox="1"/>
          <p:nvPr/>
        </p:nvSpPr>
        <p:spPr>
          <a:xfrm>
            <a:off x="897525" y="29578400"/>
            <a:ext cx="14615400" cy="9524400"/>
          </a:xfrm>
          <a:prstGeom prst="rect">
            <a:avLst/>
          </a:prstGeom>
          <a:noFill/>
          <a:ln>
            <a:noFill/>
          </a:ln>
        </p:spPr>
        <p:txBody>
          <a:bodyPr anchorCtr="0" anchor="t" bIns="91425" lIns="91425" spcFirstLastPara="1" rIns="91425" wrap="square" tIns="91425">
            <a:noAutofit/>
          </a:bodyPr>
          <a:lstStyle/>
          <a:p>
            <a:pPr indent="0" lvl="0" marL="0" marR="0" rtl="0" algn="just">
              <a:lnSpc>
                <a:spcPct val="100000"/>
              </a:lnSpc>
              <a:spcBef>
                <a:spcPts val="0"/>
              </a:spcBef>
              <a:spcAft>
                <a:spcPts val="0"/>
              </a:spcAft>
              <a:buClr>
                <a:srgbClr val="000000"/>
              </a:buClr>
              <a:buSzPts val="4400"/>
              <a:buFont typeface="Arial"/>
              <a:buNone/>
            </a:pPr>
            <a:r>
              <a:rPr b="0" i="0" lang="pt-BR" sz="4400" u="none" cap="none" strike="noStrike">
                <a:solidFill>
                  <a:srgbClr val="000000"/>
                </a:solidFill>
                <a:latin typeface="Arial"/>
                <a:ea typeface="Arial"/>
                <a:cs typeface="Arial"/>
                <a:sym typeface="Arial"/>
              </a:rPr>
              <a:t>Lorem ipsum dolor sit amet, consectetur adipiscing elit. Ut id neque ex. In sed turpis lacus. Morbi ac erat velit. Nulla sit amet ligula odio. Lorem ipsum dolor sit amet, consectetur adipiscing elit. In congue lacinia condimentum. Donec laoreet tincidunt libero, quis varius libero facilisis et. Ut libero velit, sagittis ac congue a, tempor in erat. Suspendisse at egestas felis, eget rhoncus ligula. Aliquam dui est, commodo et tempus ac, malesuada ac elit. </a:t>
            </a:r>
            <a:endParaRPr b="0" i="0" sz="4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4400"/>
              <a:buFont typeface="Arial"/>
              <a:buNone/>
            </a:pPr>
            <a:r>
              <a:t/>
            </a:r>
            <a:endParaRPr b="0" i="0" sz="4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4400"/>
              <a:buFont typeface="Arial"/>
              <a:buNone/>
            </a:pPr>
            <a:r>
              <a:rPr b="0" i="0" lang="pt-BR" sz="4400" u="none" cap="none" strike="noStrike">
                <a:solidFill>
                  <a:schemeClr val="dk1"/>
                </a:solidFill>
                <a:latin typeface="Arial"/>
                <a:ea typeface="Arial"/>
                <a:cs typeface="Arial"/>
                <a:sym typeface="Arial"/>
              </a:rPr>
              <a:t>Lorem ipsum dolor sit amet, consectetur adipiscing elit. Ut id neque ex. In sed turpis lacus. Morbi ac erat velit. Nulla sit amet ligula odio. </a:t>
            </a:r>
            <a:endParaRPr b="0" i="0" sz="4400" u="none" cap="none" strike="noStrike">
              <a:solidFill>
                <a:srgbClr val="000000"/>
              </a:solidFill>
              <a:latin typeface="Arial"/>
              <a:ea typeface="Arial"/>
              <a:cs typeface="Arial"/>
              <a:sym typeface="Arial"/>
            </a:endParaRPr>
          </a:p>
        </p:txBody>
      </p:sp>
      <p:sp>
        <p:nvSpPr>
          <p:cNvPr id="76" name="Google Shape;76;p1"/>
          <p:cNvSpPr txBox="1"/>
          <p:nvPr/>
        </p:nvSpPr>
        <p:spPr>
          <a:xfrm>
            <a:off x="16218125" y="10187400"/>
            <a:ext cx="15512700" cy="2571600"/>
          </a:xfrm>
          <a:prstGeom prst="rect">
            <a:avLst/>
          </a:prstGeom>
          <a:noFill/>
          <a:ln>
            <a:noFill/>
          </a:ln>
        </p:spPr>
        <p:txBody>
          <a:bodyPr anchorCtr="0" anchor="ctr" bIns="216000" lIns="432000" spcFirstLastPara="1" rIns="432000" wrap="square" tIns="216000">
            <a:normAutofit/>
          </a:bodyPr>
          <a:lstStyle/>
          <a:p>
            <a:pPr indent="0" lvl="0" marL="0" marR="0" rtl="0" algn="l">
              <a:lnSpc>
                <a:spcPct val="100000"/>
              </a:lnSpc>
              <a:spcBef>
                <a:spcPts val="0"/>
              </a:spcBef>
              <a:spcAft>
                <a:spcPts val="0"/>
              </a:spcAft>
              <a:buClr>
                <a:srgbClr val="000000"/>
              </a:buClr>
              <a:buSzPts val="9000"/>
              <a:buFont typeface="Arial"/>
              <a:buNone/>
            </a:pPr>
            <a:r>
              <a:rPr b="1" i="0" lang="pt-BR" sz="9000" u="none" cap="none" strike="noStrike">
                <a:solidFill>
                  <a:srgbClr val="002060"/>
                </a:solidFill>
                <a:latin typeface="Trebuchet MS"/>
                <a:ea typeface="Trebuchet MS"/>
                <a:cs typeface="Trebuchet MS"/>
                <a:sym typeface="Trebuchet MS"/>
              </a:rPr>
              <a:t>Resultados</a:t>
            </a:r>
            <a:endParaRPr b="0" i="0" sz="9000" u="none" cap="none" strike="noStrike">
              <a:solidFill>
                <a:srgbClr val="002060"/>
              </a:solidFill>
              <a:latin typeface="Calibri"/>
              <a:ea typeface="Calibri"/>
              <a:cs typeface="Calibri"/>
              <a:sym typeface="Calibri"/>
            </a:endParaRPr>
          </a:p>
        </p:txBody>
      </p:sp>
      <p:sp>
        <p:nvSpPr>
          <p:cNvPr id="77" name="Google Shape;77;p1"/>
          <p:cNvSpPr txBox="1"/>
          <p:nvPr/>
        </p:nvSpPr>
        <p:spPr>
          <a:xfrm>
            <a:off x="16666775" y="12374375"/>
            <a:ext cx="14615400" cy="10959000"/>
          </a:xfrm>
          <a:prstGeom prst="rect">
            <a:avLst/>
          </a:prstGeom>
          <a:noFill/>
          <a:ln>
            <a:noFill/>
          </a:ln>
        </p:spPr>
        <p:txBody>
          <a:bodyPr anchorCtr="0" anchor="t" bIns="91425" lIns="91425" spcFirstLastPara="1" rIns="91425" wrap="square" tIns="91425">
            <a:noAutofit/>
          </a:bodyPr>
          <a:lstStyle/>
          <a:p>
            <a:pPr indent="0" lvl="0" marL="0" marR="0" rtl="0" algn="just">
              <a:lnSpc>
                <a:spcPct val="100000"/>
              </a:lnSpc>
              <a:spcBef>
                <a:spcPts val="0"/>
              </a:spcBef>
              <a:spcAft>
                <a:spcPts val="0"/>
              </a:spcAft>
              <a:buClr>
                <a:srgbClr val="000000"/>
              </a:buClr>
              <a:buSzPts val="4400"/>
              <a:buFont typeface="Arial"/>
              <a:buNone/>
            </a:pPr>
            <a:r>
              <a:rPr b="0" i="0" lang="pt-BR" sz="4400" u="none" cap="none" strike="noStrike">
                <a:solidFill>
                  <a:schemeClr val="dk1"/>
                </a:solidFill>
                <a:latin typeface="Arial"/>
                <a:ea typeface="Arial"/>
                <a:cs typeface="Arial"/>
                <a:sym typeface="Arial"/>
              </a:rPr>
              <a:t>Lorem ipsum dolor sit amet, consectetur adipiscing elit. Ut id neque ex. In sed turpis lacus. Morbi ac erat velit. Nulla sit amet ligula odio. Lorem ipsum dolor sit amet, consectetur adipiscing elit. In congue lacinia condimentum. </a:t>
            </a:r>
            <a:endParaRPr b="0" i="0" sz="4400" u="none" cap="none" strike="noStrike">
              <a:solidFill>
                <a:srgbClr val="000000"/>
              </a:solidFill>
              <a:latin typeface="Arial"/>
              <a:ea typeface="Arial"/>
              <a:cs typeface="Arial"/>
              <a:sym typeface="Arial"/>
            </a:endParaRPr>
          </a:p>
        </p:txBody>
      </p:sp>
      <p:sp>
        <p:nvSpPr>
          <p:cNvPr id="78" name="Google Shape;78;p1"/>
          <p:cNvSpPr txBox="1"/>
          <p:nvPr/>
        </p:nvSpPr>
        <p:spPr>
          <a:xfrm>
            <a:off x="16218125" y="22842738"/>
            <a:ext cx="15512700" cy="2571600"/>
          </a:xfrm>
          <a:prstGeom prst="rect">
            <a:avLst/>
          </a:prstGeom>
          <a:noFill/>
          <a:ln>
            <a:noFill/>
          </a:ln>
        </p:spPr>
        <p:txBody>
          <a:bodyPr anchorCtr="0" anchor="ctr" bIns="216000" lIns="432000" spcFirstLastPara="1" rIns="432000" wrap="square" tIns="216000">
            <a:normAutofit/>
          </a:bodyPr>
          <a:lstStyle/>
          <a:p>
            <a:pPr indent="0" lvl="0" marL="0" marR="0" rtl="0" algn="l">
              <a:lnSpc>
                <a:spcPct val="100000"/>
              </a:lnSpc>
              <a:spcBef>
                <a:spcPts val="0"/>
              </a:spcBef>
              <a:spcAft>
                <a:spcPts val="0"/>
              </a:spcAft>
              <a:buClr>
                <a:srgbClr val="000000"/>
              </a:buClr>
              <a:buSzPts val="9000"/>
              <a:buFont typeface="Arial"/>
              <a:buNone/>
            </a:pPr>
            <a:r>
              <a:rPr b="1" i="0" lang="pt-BR" sz="9000" u="none" cap="none" strike="noStrike">
                <a:solidFill>
                  <a:srgbClr val="002060"/>
                </a:solidFill>
                <a:latin typeface="Trebuchet MS"/>
                <a:ea typeface="Trebuchet MS"/>
                <a:cs typeface="Trebuchet MS"/>
                <a:sym typeface="Trebuchet MS"/>
              </a:rPr>
              <a:t>Conclusões</a:t>
            </a:r>
            <a:endParaRPr b="0" i="0" sz="9000" u="none" cap="none" strike="noStrike">
              <a:solidFill>
                <a:srgbClr val="002060"/>
              </a:solidFill>
              <a:latin typeface="Calibri"/>
              <a:ea typeface="Calibri"/>
              <a:cs typeface="Calibri"/>
              <a:sym typeface="Calibri"/>
            </a:endParaRPr>
          </a:p>
        </p:txBody>
      </p:sp>
      <p:sp>
        <p:nvSpPr>
          <p:cNvPr id="79" name="Google Shape;79;p1"/>
          <p:cNvSpPr txBox="1"/>
          <p:nvPr/>
        </p:nvSpPr>
        <p:spPr>
          <a:xfrm>
            <a:off x="16218125" y="28306863"/>
            <a:ext cx="15512700" cy="2571600"/>
          </a:xfrm>
          <a:prstGeom prst="rect">
            <a:avLst/>
          </a:prstGeom>
          <a:noFill/>
          <a:ln>
            <a:noFill/>
          </a:ln>
        </p:spPr>
        <p:txBody>
          <a:bodyPr anchorCtr="0" anchor="ctr" bIns="216000" lIns="432000" spcFirstLastPara="1" rIns="432000" wrap="square" tIns="216000">
            <a:normAutofit/>
          </a:bodyPr>
          <a:lstStyle/>
          <a:p>
            <a:pPr indent="0" lvl="0" marL="0" marR="0" rtl="0" algn="l">
              <a:lnSpc>
                <a:spcPct val="100000"/>
              </a:lnSpc>
              <a:spcBef>
                <a:spcPts val="0"/>
              </a:spcBef>
              <a:spcAft>
                <a:spcPts val="0"/>
              </a:spcAft>
              <a:buClr>
                <a:srgbClr val="000000"/>
              </a:buClr>
              <a:buSzPts val="9000"/>
              <a:buFont typeface="Arial"/>
              <a:buNone/>
            </a:pPr>
            <a:r>
              <a:rPr b="1" i="0" lang="pt-BR" sz="9000" u="none" cap="none" strike="noStrike">
                <a:solidFill>
                  <a:srgbClr val="002060"/>
                </a:solidFill>
                <a:latin typeface="Trebuchet MS"/>
                <a:ea typeface="Trebuchet MS"/>
                <a:cs typeface="Trebuchet MS"/>
                <a:sym typeface="Trebuchet MS"/>
              </a:rPr>
              <a:t>Agradecimentos</a:t>
            </a:r>
            <a:endParaRPr b="0" i="0" sz="9000" u="none" cap="none" strike="noStrike">
              <a:solidFill>
                <a:srgbClr val="002060"/>
              </a:solidFill>
              <a:latin typeface="Calibri"/>
              <a:ea typeface="Calibri"/>
              <a:cs typeface="Calibri"/>
              <a:sym typeface="Calibri"/>
            </a:endParaRPr>
          </a:p>
        </p:txBody>
      </p:sp>
      <p:sp>
        <p:nvSpPr>
          <p:cNvPr id="80" name="Google Shape;80;p1"/>
          <p:cNvSpPr txBox="1"/>
          <p:nvPr/>
        </p:nvSpPr>
        <p:spPr>
          <a:xfrm>
            <a:off x="16218125" y="33054788"/>
            <a:ext cx="15512700" cy="2571600"/>
          </a:xfrm>
          <a:prstGeom prst="rect">
            <a:avLst/>
          </a:prstGeom>
          <a:noFill/>
          <a:ln>
            <a:noFill/>
          </a:ln>
        </p:spPr>
        <p:txBody>
          <a:bodyPr anchorCtr="0" anchor="ctr" bIns="216000" lIns="432000" spcFirstLastPara="1" rIns="432000" wrap="square" tIns="216000">
            <a:normAutofit/>
          </a:bodyPr>
          <a:lstStyle/>
          <a:p>
            <a:pPr indent="0" lvl="0" marL="0" marR="0" rtl="0" algn="l">
              <a:lnSpc>
                <a:spcPct val="100000"/>
              </a:lnSpc>
              <a:spcBef>
                <a:spcPts val="0"/>
              </a:spcBef>
              <a:spcAft>
                <a:spcPts val="0"/>
              </a:spcAft>
              <a:buClr>
                <a:srgbClr val="000000"/>
              </a:buClr>
              <a:buSzPts val="9000"/>
              <a:buFont typeface="Arial"/>
              <a:buNone/>
            </a:pPr>
            <a:r>
              <a:rPr b="1" i="0" lang="pt-BR" sz="9000" u="none" cap="none" strike="noStrike">
                <a:solidFill>
                  <a:srgbClr val="002060"/>
                </a:solidFill>
                <a:latin typeface="Trebuchet MS"/>
                <a:ea typeface="Trebuchet MS"/>
                <a:cs typeface="Trebuchet MS"/>
                <a:sym typeface="Trebuchet MS"/>
              </a:rPr>
              <a:t>Referências</a:t>
            </a:r>
            <a:endParaRPr b="0" i="0" sz="9000" u="none" cap="none" strike="noStrike">
              <a:solidFill>
                <a:srgbClr val="002060"/>
              </a:solidFill>
              <a:latin typeface="Calibri"/>
              <a:ea typeface="Calibri"/>
              <a:cs typeface="Calibri"/>
              <a:sym typeface="Calibri"/>
            </a:endParaRPr>
          </a:p>
        </p:txBody>
      </p:sp>
      <p:sp>
        <p:nvSpPr>
          <p:cNvPr id="81" name="Google Shape;81;p1"/>
          <p:cNvSpPr txBox="1"/>
          <p:nvPr/>
        </p:nvSpPr>
        <p:spPr>
          <a:xfrm>
            <a:off x="16666775" y="25192400"/>
            <a:ext cx="14615400" cy="3627300"/>
          </a:xfrm>
          <a:prstGeom prst="rect">
            <a:avLst/>
          </a:prstGeom>
          <a:noFill/>
          <a:ln>
            <a:noFill/>
          </a:ln>
        </p:spPr>
        <p:txBody>
          <a:bodyPr anchorCtr="0" anchor="t" bIns="91425" lIns="91425" spcFirstLastPara="1" rIns="91425" wrap="square" tIns="91425">
            <a:noAutofit/>
          </a:bodyPr>
          <a:lstStyle/>
          <a:p>
            <a:pPr indent="0" lvl="0" marL="0" marR="0" rtl="0" algn="just">
              <a:lnSpc>
                <a:spcPct val="100000"/>
              </a:lnSpc>
              <a:spcBef>
                <a:spcPts val="0"/>
              </a:spcBef>
              <a:spcAft>
                <a:spcPts val="0"/>
              </a:spcAft>
              <a:buClr>
                <a:srgbClr val="000000"/>
              </a:buClr>
              <a:buSzPts val="4400"/>
              <a:buFont typeface="Arial"/>
              <a:buNone/>
            </a:pPr>
            <a:r>
              <a:rPr b="0" i="0" lang="pt-BR" sz="4400" u="none" cap="none" strike="noStrike">
                <a:solidFill>
                  <a:schemeClr val="dk1"/>
                </a:solidFill>
                <a:latin typeface="Arial"/>
                <a:ea typeface="Arial"/>
                <a:cs typeface="Arial"/>
                <a:sym typeface="Arial"/>
              </a:rPr>
              <a:t>Lorem ipsum dolor sit amet, consectetur adipiscing elit. Ut id neque ex. In sed turpis lacus. Morbi ac erat velit. Nulla sit amet ligula odio. Lorem ipsum dolor sit amet, consectetur adipiscing elit. In congue lacinia condimentum. </a:t>
            </a:r>
            <a:endParaRPr b="0" i="0" sz="4400" u="none" cap="none" strike="noStrike">
              <a:solidFill>
                <a:srgbClr val="000000"/>
              </a:solidFill>
              <a:latin typeface="Arial"/>
              <a:ea typeface="Arial"/>
              <a:cs typeface="Arial"/>
              <a:sym typeface="Arial"/>
            </a:endParaRPr>
          </a:p>
        </p:txBody>
      </p:sp>
      <p:sp>
        <p:nvSpPr>
          <p:cNvPr id="82" name="Google Shape;82;p1"/>
          <p:cNvSpPr txBox="1"/>
          <p:nvPr/>
        </p:nvSpPr>
        <p:spPr>
          <a:xfrm>
            <a:off x="16666775" y="30678725"/>
            <a:ext cx="14615400" cy="2787300"/>
          </a:xfrm>
          <a:prstGeom prst="rect">
            <a:avLst/>
          </a:prstGeom>
          <a:noFill/>
          <a:ln>
            <a:noFill/>
          </a:ln>
        </p:spPr>
        <p:txBody>
          <a:bodyPr anchorCtr="0" anchor="t" bIns="91425" lIns="91425" spcFirstLastPara="1" rIns="91425" wrap="square" tIns="91425">
            <a:noAutofit/>
          </a:bodyPr>
          <a:lstStyle/>
          <a:p>
            <a:pPr indent="0" lvl="0" marL="0" marR="0" rtl="0" algn="just">
              <a:lnSpc>
                <a:spcPct val="100000"/>
              </a:lnSpc>
              <a:spcBef>
                <a:spcPts val="0"/>
              </a:spcBef>
              <a:spcAft>
                <a:spcPts val="0"/>
              </a:spcAft>
              <a:buClr>
                <a:srgbClr val="000000"/>
              </a:buClr>
              <a:buSzPts val="4400"/>
              <a:buFont typeface="Arial"/>
              <a:buNone/>
            </a:pPr>
            <a:r>
              <a:rPr b="0" i="0" lang="pt-BR" sz="4400" u="none" cap="none" strike="noStrike">
                <a:solidFill>
                  <a:schemeClr val="dk1"/>
                </a:solidFill>
                <a:latin typeface="Arial"/>
                <a:ea typeface="Arial"/>
                <a:cs typeface="Arial"/>
                <a:sym typeface="Arial"/>
              </a:rPr>
              <a:t>Lorem ipsum dolor sit amet, consectetur adipiscing elit. Ut id neque ex. In sed turpis lacus. Morbi ac erat velit. Nulla sit amet ligula odio. </a:t>
            </a:r>
            <a:endParaRPr b="0" i="0" sz="4400" u="none" cap="none" strike="noStrike">
              <a:solidFill>
                <a:srgbClr val="000000"/>
              </a:solidFill>
              <a:latin typeface="Arial"/>
              <a:ea typeface="Arial"/>
              <a:cs typeface="Arial"/>
              <a:sym typeface="Arial"/>
            </a:endParaRPr>
          </a:p>
        </p:txBody>
      </p:sp>
      <p:sp>
        <p:nvSpPr>
          <p:cNvPr id="83" name="Google Shape;83;p1"/>
          <p:cNvSpPr txBox="1"/>
          <p:nvPr/>
        </p:nvSpPr>
        <p:spPr>
          <a:xfrm>
            <a:off x="16666775" y="35272100"/>
            <a:ext cx="14615400" cy="3627300"/>
          </a:xfrm>
          <a:prstGeom prst="rect">
            <a:avLst/>
          </a:prstGeom>
          <a:noFill/>
          <a:ln>
            <a:noFill/>
          </a:ln>
        </p:spPr>
        <p:txBody>
          <a:bodyPr anchorCtr="0" anchor="t" bIns="91425" lIns="91425" spcFirstLastPara="1" rIns="91425" wrap="square" tIns="91425">
            <a:noAutofit/>
          </a:bodyPr>
          <a:lstStyle/>
          <a:p>
            <a:pPr indent="0" lvl="0" marL="0" marR="0" rtl="0" algn="just">
              <a:lnSpc>
                <a:spcPct val="100000"/>
              </a:lnSpc>
              <a:spcBef>
                <a:spcPts val="0"/>
              </a:spcBef>
              <a:spcAft>
                <a:spcPts val="0"/>
              </a:spcAft>
              <a:buClr>
                <a:srgbClr val="000000"/>
              </a:buClr>
              <a:buSzPts val="4400"/>
              <a:buFont typeface="Arial"/>
              <a:buNone/>
            </a:pPr>
            <a:r>
              <a:rPr b="0" i="0" lang="pt-BR" sz="4400" u="none" cap="none" strike="noStrike">
                <a:solidFill>
                  <a:schemeClr val="dk1"/>
                </a:solidFill>
                <a:latin typeface="Arial"/>
                <a:ea typeface="Arial"/>
                <a:cs typeface="Arial"/>
                <a:sym typeface="Arial"/>
              </a:rPr>
              <a:t>Lorem ipsum dolor sit amet, consectetur adipiscing elit. Ut id neque ex. In sed turpis lacus. Morbi ac erat velit. Nulla sit amet ligula odio. Lorem ipsum dolor sit amet, consectetur adipiscing elit. In congue .</a:t>
            </a:r>
            <a:endParaRPr b="0" i="0" sz="4400" u="none" cap="none" strike="noStrike">
              <a:solidFill>
                <a:srgbClr val="000000"/>
              </a:solidFill>
              <a:latin typeface="Arial"/>
              <a:ea typeface="Arial"/>
              <a:cs typeface="Arial"/>
              <a:sym typeface="Arial"/>
            </a:endParaRPr>
          </a:p>
        </p:txBody>
      </p:sp>
      <p:sp>
        <p:nvSpPr>
          <p:cNvPr id="84" name="Google Shape;84;p1"/>
          <p:cNvSpPr txBox="1"/>
          <p:nvPr/>
        </p:nvSpPr>
        <p:spPr>
          <a:xfrm>
            <a:off x="18237250" y="22134750"/>
            <a:ext cx="9583500" cy="7080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3400"/>
              <a:buFont typeface="Arial"/>
              <a:buNone/>
            </a:pPr>
            <a:r>
              <a:rPr b="0" i="0" lang="pt-BR" sz="3400" u="none" cap="none" strike="noStrike">
                <a:solidFill>
                  <a:srgbClr val="000000"/>
                </a:solidFill>
                <a:latin typeface="Arial"/>
                <a:ea typeface="Arial"/>
                <a:cs typeface="Arial"/>
                <a:sym typeface="Arial"/>
              </a:rPr>
              <a:t>Figura 1 – exemplo de uso de ilustração.</a:t>
            </a:r>
            <a:endParaRPr b="0" i="0" sz="3400" u="none" cap="none" strike="noStrike">
              <a:solidFill>
                <a:srgbClr val="000000"/>
              </a:solidFill>
              <a:latin typeface="Arial"/>
              <a:ea typeface="Arial"/>
              <a:cs typeface="Arial"/>
              <a:sym typeface="Arial"/>
            </a:endParaRPr>
          </a:p>
        </p:txBody>
      </p:sp>
      <p:pic>
        <p:nvPicPr>
          <p:cNvPr id="85" name="Google Shape;85;p1"/>
          <p:cNvPicPr preferRelativeResize="0"/>
          <p:nvPr/>
        </p:nvPicPr>
        <p:blipFill rotWithShape="1">
          <a:blip r:embed="rId5">
            <a:alphaModFix/>
          </a:blip>
          <a:srcRect b="0" l="0" r="0" t="0"/>
          <a:stretch/>
        </p:blipFill>
        <p:spPr>
          <a:xfrm>
            <a:off x="1089725" y="307403"/>
            <a:ext cx="4667910" cy="4929001"/>
          </a:xfrm>
          <a:prstGeom prst="rect">
            <a:avLst/>
          </a:prstGeom>
          <a:noFill/>
          <a:ln>
            <a:noFill/>
          </a:ln>
        </p:spPr>
      </p:pic>
      <p:pic>
        <p:nvPicPr>
          <p:cNvPr id="86" name="Google Shape;86;p1"/>
          <p:cNvPicPr preferRelativeResize="0"/>
          <p:nvPr/>
        </p:nvPicPr>
        <p:blipFill rotWithShape="1">
          <a:blip r:embed="rId5">
            <a:alphaModFix/>
          </a:blip>
          <a:srcRect b="0" l="0" r="0" t="0"/>
          <a:stretch/>
        </p:blipFill>
        <p:spPr>
          <a:xfrm>
            <a:off x="21398073" y="16726791"/>
            <a:ext cx="4259532" cy="4497825"/>
          </a:xfrm>
          <a:prstGeom prst="rect">
            <a:avLst/>
          </a:prstGeom>
          <a:noFill/>
          <a:ln>
            <a:noFill/>
          </a:ln>
        </p:spPr>
      </p:pic>
      <p:pic>
        <p:nvPicPr>
          <p:cNvPr id="87" name="Google Shape;87;p1"/>
          <p:cNvPicPr preferRelativeResize="0"/>
          <p:nvPr/>
        </p:nvPicPr>
        <p:blipFill rotWithShape="1">
          <a:blip r:embed="rId6">
            <a:alphaModFix/>
          </a:blip>
          <a:srcRect b="0" l="0" r="0" t="0"/>
          <a:stretch/>
        </p:blipFill>
        <p:spPr>
          <a:xfrm>
            <a:off x="19839539" y="39462135"/>
            <a:ext cx="11430000" cy="2838450"/>
          </a:xfrm>
          <a:prstGeom prst="rect">
            <a:avLst/>
          </a:prstGeom>
          <a:noFill/>
          <a:ln>
            <a:noFill/>
          </a:ln>
        </p:spPr>
      </p:pic>
      <p:pic>
        <p:nvPicPr>
          <p:cNvPr id="88" name="Google Shape;88;p1"/>
          <p:cNvPicPr preferRelativeResize="0"/>
          <p:nvPr/>
        </p:nvPicPr>
        <p:blipFill rotWithShape="1">
          <a:blip r:embed="rId7">
            <a:alphaModFix/>
          </a:blip>
          <a:srcRect b="0" l="0" r="0" t="0"/>
          <a:stretch/>
        </p:blipFill>
        <p:spPr>
          <a:xfrm>
            <a:off x="1620326" y="39922600"/>
            <a:ext cx="5563674" cy="17142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2022-10-10T21:45:38Z</dcterms:created>
  <dc:creator>IFSC</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12.0000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Personalizados</vt:lpwstr>
  </property>
  <property fmtid="{D5CDD505-2E9C-101B-9397-08002B2CF9AE}" pid="9" name="ScaleCrop">
    <vt:bool>false</vt:bool>
  </property>
  <property fmtid="{D5CDD505-2E9C-101B-9397-08002B2CF9AE}" pid="10" name="ShareDoc">
    <vt:bool>false</vt:bool>
  </property>
  <property fmtid="{D5CDD505-2E9C-101B-9397-08002B2CF9AE}" pid="11" name="Slides">
    <vt:i4>1</vt:i4>
  </property>
</Properties>
</file>