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
  </p:notesMasterIdLst>
  <p:sldIdLst>
    <p:sldId id="256" r:id="rId2"/>
  </p:sldIdLst>
  <p:sldSz cx="32404050" cy="43205400"/>
  <p:notesSz cx="7559675" cy="10691813"/>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 roundtripDataSignature="AMtx7mjtpLPOjE3StDwK6YOhuborPHQcA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20" d="100"/>
          <a:sy n="20" d="100"/>
        </p:scale>
        <p:origin x="1709" y="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notesMaster" Target="notesMasters/notesMaster1.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customschemas.google.com/relationships/presentationmetadata" Target="metadata"/><Relationship Id="rId10" Type="http://schemas.openxmlformats.org/officeDocument/2006/relationships/tableStyles" Target="tableStyles.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260175" y="801875"/>
            <a:ext cx="5040025" cy="4009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55950" y="5078600"/>
            <a:ext cx="6047725" cy="48113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p1:notes"/>
          <p:cNvSpPr txBox="1">
            <a:spLocks noGrp="1"/>
          </p:cNvSpPr>
          <p:nvPr>
            <p:ph type="body" idx="1"/>
          </p:nvPr>
        </p:nvSpPr>
        <p:spPr>
          <a:xfrm>
            <a:off x="755950" y="5078600"/>
            <a:ext cx="6047725" cy="4811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0" name="Google Shape;60;p1:notes"/>
          <p:cNvSpPr>
            <a:spLocks noGrp="1" noRot="1" noChangeAspect="1"/>
          </p:cNvSpPr>
          <p:nvPr>
            <p:ph type="sldImg" idx="2"/>
          </p:nvPr>
        </p:nvSpPr>
        <p:spPr>
          <a:xfrm>
            <a:off x="2276475" y="801688"/>
            <a:ext cx="3008313" cy="40100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x">
  <p:cSld name="TITLE_AND_BODY">
    <p:spTree>
      <p:nvGrpSpPr>
        <p:cNvPr id="1" name="Shape 10"/>
        <p:cNvGrpSpPr/>
        <p:nvPr/>
      </p:nvGrpSpPr>
      <p:grpSpPr>
        <a:xfrm>
          <a:off x="0" y="0"/>
          <a:ext cx="0" cy="0"/>
          <a:chOff x="0" y="0"/>
          <a:chExt cx="0" cy="0"/>
        </a:xfrm>
      </p:grpSpPr>
      <p:sp>
        <p:nvSpPr>
          <p:cNvPr id="11" name="Google Shape;11;p3"/>
          <p:cNvSpPr txBox="1">
            <a:spLocks noGrp="1"/>
          </p:cNvSpPr>
          <p:nvPr>
            <p:ph type="title"/>
          </p:nvPr>
        </p:nvSpPr>
        <p:spPr>
          <a:xfrm>
            <a:off x="2430360" y="13421520"/>
            <a:ext cx="27543240" cy="9260640"/>
          </a:xfrm>
          <a:prstGeom prst="rect">
            <a:avLst/>
          </a:prstGeom>
          <a:noFill/>
          <a:ln>
            <a:noFill/>
          </a:ln>
        </p:spPr>
        <p:txBody>
          <a:bodyPr spcFirstLastPara="1" wrap="square" lIns="0" tIns="0" rIns="0" bIns="0" anchor="ctr" anchorCtr="0">
            <a:sp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 name="Google Shape;12;p3"/>
          <p:cNvSpPr txBox="1">
            <a:spLocks noGrp="1"/>
          </p:cNvSpPr>
          <p:nvPr>
            <p:ph type="subTitle" idx="1"/>
          </p:nvPr>
        </p:nvSpPr>
        <p:spPr>
          <a:xfrm>
            <a:off x="1620000" y="10109880"/>
            <a:ext cx="29162880" cy="25058520"/>
          </a:xfrm>
          <a:prstGeom prst="rect">
            <a:avLst/>
          </a:prstGeom>
          <a:noFill/>
          <a:ln>
            <a:noFill/>
          </a:ln>
        </p:spPr>
        <p:txBody>
          <a:bodyPr spcFirstLastPara="1" wrap="square" lIns="0" tIns="0" rIns="0" bIns="0" anchor="ctr" anchorCtr="0">
            <a:sp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Content over Content" type="objOverTx">
  <p:cSld name="OBJECT_OVER_TEXT">
    <p:spTree>
      <p:nvGrpSpPr>
        <p:cNvPr id="1" name="Shape 40"/>
        <p:cNvGrpSpPr/>
        <p:nvPr/>
      </p:nvGrpSpPr>
      <p:grpSpPr>
        <a:xfrm>
          <a:off x="0" y="0"/>
          <a:ext cx="0" cy="0"/>
          <a:chOff x="0" y="0"/>
          <a:chExt cx="0" cy="0"/>
        </a:xfrm>
      </p:grpSpPr>
      <p:sp>
        <p:nvSpPr>
          <p:cNvPr id="41" name="Google Shape;41;p12"/>
          <p:cNvSpPr txBox="1">
            <a:spLocks noGrp="1"/>
          </p:cNvSpPr>
          <p:nvPr>
            <p:ph type="title"/>
          </p:nvPr>
        </p:nvSpPr>
        <p:spPr>
          <a:xfrm>
            <a:off x="2430360" y="13421520"/>
            <a:ext cx="27543240" cy="9260640"/>
          </a:xfrm>
          <a:prstGeom prst="rect">
            <a:avLst/>
          </a:prstGeom>
          <a:noFill/>
          <a:ln>
            <a:noFill/>
          </a:ln>
        </p:spPr>
        <p:txBody>
          <a:bodyPr spcFirstLastPara="1" wrap="square" lIns="0" tIns="0" rIns="0" bIns="0" anchor="ctr" anchorCtr="0">
            <a:sp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2"/>
          <p:cNvSpPr txBox="1">
            <a:spLocks noGrp="1"/>
          </p:cNvSpPr>
          <p:nvPr>
            <p:ph type="body" idx="1"/>
          </p:nvPr>
        </p:nvSpPr>
        <p:spPr>
          <a:xfrm>
            <a:off x="1620000" y="10109880"/>
            <a:ext cx="29162880" cy="11952720"/>
          </a:xfrm>
          <a:prstGeom prst="rect">
            <a:avLst/>
          </a:prstGeom>
          <a:noFill/>
          <a:ln>
            <a:noFill/>
          </a:ln>
        </p:spPr>
        <p:txBody>
          <a:bodyPr spcFirstLastPara="1" wrap="square" lIns="0" tIns="0" rIns="0" bIns="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3" name="Google Shape;43;p12"/>
          <p:cNvSpPr txBox="1">
            <a:spLocks noGrp="1"/>
          </p:cNvSpPr>
          <p:nvPr>
            <p:ph type="body" idx="2"/>
          </p:nvPr>
        </p:nvSpPr>
        <p:spPr>
          <a:xfrm>
            <a:off x="1620000" y="23198400"/>
            <a:ext cx="29162880" cy="11952720"/>
          </a:xfrm>
          <a:prstGeom prst="rect">
            <a:avLst/>
          </a:prstGeom>
          <a:noFill/>
          <a:ln>
            <a:noFill/>
          </a:ln>
        </p:spPr>
        <p:txBody>
          <a:bodyPr spcFirstLastPara="1" wrap="square" lIns="0" tIns="0" rIns="0" bIns="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4 Content" type="fourObj">
  <p:cSld name="FOUR_OBJECTS">
    <p:spTree>
      <p:nvGrpSpPr>
        <p:cNvPr id="1" name="Shape 44"/>
        <p:cNvGrpSpPr/>
        <p:nvPr/>
      </p:nvGrpSpPr>
      <p:grpSpPr>
        <a:xfrm>
          <a:off x="0" y="0"/>
          <a:ext cx="0" cy="0"/>
          <a:chOff x="0" y="0"/>
          <a:chExt cx="0" cy="0"/>
        </a:xfrm>
      </p:grpSpPr>
      <p:sp>
        <p:nvSpPr>
          <p:cNvPr id="45" name="Google Shape;45;p13"/>
          <p:cNvSpPr txBox="1">
            <a:spLocks noGrp="1"/>
          </p:cNvSpPr>
          <p:nvPr>
            <p:ph type="title"/>
          </p:nvPr>
        </p:nvSpPr>
        <p:spPr>
          <a:xfrm>
            <a:off x="2430360" y="13421520"/>
            <a:ext cx="27543240" cy="9260640"/>
          </a:xfrm>
          <a:prstGeom prst="rect">
            <a:avLst/>
          </a:prstGeom>
          <a:noFill/>
          <a:ln>
            <a:noFill/>
          </a:ln>
        </p:spPr>
        <p:txBody>
          <a:bodyPr spcFirstLastPara="1" wrap="square" lIns="0" tIns="0" rIns="0" bIns="0" anchor="ctr" anchorCtr="0">
            <a:sp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13"/>
          <p:cNvSpPr txBox="1">
            <a:spLocks noGrp="1"/>
          </p:cNvSpPr>
          <p:nvPr>
            <p:ph type="body" idx="1"/>
          </p:nvPr>
        </p:nvSpPr>
        <p:spPr>
          <a:xfrm>
            <a:off x="1620000" y="10109880"/>
            <a:ext cx="14231160" cy="11952720"/>
          </a:xfrm>
          <a:prstGeom prst="rect">
            <a:avLst/>
          </a:prstGeom>
          <a:noFill/>
          <a:ln>
            <a:noFill/>
          </a:ln>
        </p:spPr>
        <p:txBody>
          <a:bodyPr spcFirstLastPara="1" wrap="square" lIns="0" tIns="0" rIns="0" bIns="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7" name="Google Shape;47;p13"/>
          <p:cNvSpPr txBox="1">
            <a:spLocks noGrp="1"/>
          </p:cNvSpPr>
          <p:nvPr>
            <p:ph type="body" idx="2"/>
          </p:nvPr>
        </p:nvSpPr>
        <p:spPr>
          <a:xfrm>
            <a:off x="16563240" y="10109880"/>
            <a:ext cx="14231160" cy="11952720"/>
          </a:xfrm>
          <a:prstGeom prst="rect">
            <a:avLst/>
          </a:prstGeom>
          <a:noFill/>
          <a:ln>
            <a:noFill/>
          </a:ln>
        </p:spPr>
        <p:txBody>
          <a:bodyPr spcFirstLastPara="1" wrap="square" lIns="0" tIns="0" rIns="0" bIns="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8" name="Google Shape;48;p13"/>
          <p:cNvSpPr txBox="1">
            <a:spLocks noGrp="1"/>
          </p:cNvSpPr>
          <p:nvPr>
            <p:ph type="body" idx="3"/>
          </p:nvPr>
        </p:nvSpPr>
        <p:spPr>
          <a:xfrm>
            <a:off x="1620000" y="23198400"/>
            <a:ext cx="14231160" cy="11952720"/>
          </a:xfrm>
          <a:prstGeom prst="rect">
            <a:avLst/>
          </a:prstGeom>
          <a:noFill/>
          <a:ln>
            <a:noFill/>
          </a:ln>
        </p:spPr>
        <p:txBody>
          <a:bodyPr spcFirstLastPara="1" wrap="square" lIns="0" tIns="0" rIns="0" bIns="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9" name="Google Shape;49;p13"/>
          <p:cNvSpPr txBox="1">
            <a:spLocks noGrp="1"/>
          </p:cNvSpPr>
          <p:nvPr>
            <p:ph type="body" idx="4"/>
          </p:nvPr>
        </p:nvSpPr>
        <p:spPr>
          <a:xfrm>
            <a:off x="16563240" y="23198400"/>
            <a:ext cx="14231160" cy="11952720"/>
          </a:xfrm>
          <a:prstGeom prst="rect">
            <a:avLst/>
          </a:prstGeom>
          <a:noFill/>
          <a:ln>
            <a:noFill/>
          </a:ln>
        </p:spPr>
        <p:txBody>
          <a:bodyPr spcFirstLastPara="1" wrap="square" lIns="0" tIns="0" rIns="0" bIns="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6 Content">
  <p:cSld name="Title, 6 Content">
    <p:spTree>
      <p:nvGrpSpPr>
        <p:cNvPr id="1" name="Shape 50"/>
        <p:cNvGrpSpPr/>
        <p:nvPr/>
      </p:nvGrpSpPr>
      <p:grpSpPr>
        <a:xfrm>
          <a:off x="0" y="0"/>
          <a:ext cx="0" cy="0"/>
          <a:chOff x="0" y="0"/>
          <a:chExt cx="0" cy="0"/>
        </a:xfrm>
      </p:grpSpPr>
      <p:sp>
        <p:nvSpPr>
          <p:cNvPr id="51" name="Google Shape;51;p14"/>
          <p:cNvSpPr txBox="1">
            <a:spLocks noGrp="1"/>
          </p:cNvSpPr>
          <p:nvPr>
            <p:ph type="title"/>
          </p:nvPr>
        </p:nvSpPr>
        <p:spPr>
          <a:xfrm>
            <a:off x="2430360" y="13421520"/>
            <a:ext cx="27543240" cy="9260640"/>
          </a:xfrm>
          <a:prstGeom prst="rect">
            <a:avLst/>
          </a:prstGeom>
          <a:noFill/>
          <a:ln>
            <a:noFill/>
          </a:ln>
        </p:spPr>
        <p:txBody>
          <a:bodyPr spcFirstLastPara="1" wrap="square" lIns="0" tIns="0" rIns="0" bIns="0" anchor="ctr" anchorCtr="0">
            <a:sp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14"/>
          <p:cNvSpPr txBox="1">
            <a:spLocks noGrp="1"/>
          </p:cNvSpPr>
          <p:nvPr>
            <p:ph type="body" idx="1"/>
          </p:nvPr>
        </p:nvSpPr>
        <p:spPr>
          <a:xfrm>
            <a:off x="1620000" y="10109880"/>
            <a:ext cx="9390240" cy="11952720"/>
          </a:xfrm>
          <a:prstGeom prst="rect">
            <a:avLst/>
          </a:prstGeom>
          <a:noFill/>
          <a:ln>
            <a:noFill/>
          </a:ln>
        </p:spPr>
        <p:txBody>
          <a:bodyPr spcFirstLastPara="1" wrap="square" lIns="0" tIns="0" rIns="0" bIns="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53" name="Google Shape;53;p14"/>
          <p:cNvSpPr txBox="1">
            <a:spLocks noGrp="1"/>
          </p:cNvSpPr>
          <p:nvPr>
            <p:ph type="body" idx="2"/>
          </p:nvPr>
        </p:nvSpPr>
        <p:spPr>
          <a:xfrm>
            <a:off x="11480040" y="10109880"/>
            <a:ext cx="9390240" cy="11952720"/>
          </a:xfrm>
          <a:prstGeom prst="rect">
            <a:avLst/>
          </a:prstGeom>
          <a:noFill/>
          <a:ln>
            <a:noFill/>
          </a:ln>
        </p:spPr>
        <p:txBody>
          <a:bodyPr spcFirstLastPara="1" wrap="square" lIns="0" tIns="0" rIns="0" bIns="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54" name="Google Shape;54;p14"/>
          <p:cNvSpPr txBox="1">
            <a:spLocks noGrp="1"/>
          </p:cNvSpPr>
          <p:nvPr>
            <p:ph type="body" idx="3"/>
          </p:nvPr>
        </p:nvSpPr>
        <p:spPr>
          <a:xfrm>
            <a:off x="21340440" y="10109880"/>
            <a:ext cx="9390240" cy="11952720"/>
          </a:xfrm>
          <a:prstGeom prst="rect">
            <a:avLst/>
          </a:prstGeom>
          <a:noFill/>
          <a:ln>
            <a:noFill/>
          </a:ln>
        </p:spPr>
        <p:txBody>
          <a:bodyPr spcFirstLastPara="1" wrap="square" lIns="0" tIns="0" rIns="0" bIns="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55" name="Google Shape;55;p14"/>
          <p:cNvSpPr txBox="1">
            <a:spLocks noGrp="1"/>
          </p:cNvSpPr>
          <p:nvPr>
            <p:ph type="body" idx="4"/>
          </p:nvPr>
        </p:nvSpPr>
        <p:spPr>
          <a:xfrm>
            <a:off x="1620000" y="23198400"/>
            <a:ext cx="9390240" cy="11952720"/>
          </a:xfrm>
          <a:prstGeom prst="rect">
            <a:avLst/>
          </a:prstGeom>
          <a:noFill/>
          <a:ln>
            <a:noFill/>
          </a:ln>
        </p:spPr>
        <p:txBody>
          <a:bodyPr spcFirstLastPara="1" wrap="square" lIns="0" tIns="0" rIns="0" bIns="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56" name="Google Shape;56;p14"/>
          <p:cNvSpPr txBox="1">
            <a:spLocks noGrp="1"/>
          </p:cNvSpPr>
          <p:nvPr>
            <p:ph type="body" idx="5"/>
          </p:nvPr>
        </p:nvSpPr>
        <p:spPr>
          <a:xfrm>
            <a:off x="11480040" y="23198400"/>
            <a:ext cx="9390240" cy="11952720"/>
          </a:xfrm>
          <a:prstGeom prst="rect">
            <a:avLst/>
          </a:prstGeom>
          <a:noFill/>
          <a:ln>
            <a:noFill/>
          </a:ln>
        </p:spPr>
        <p:txBody>
          <a:bodyPr spcFirstLastPara="1" wrap="square" lIns="0" tIns="0" rIns="0" bIns="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57" name="Google Shape;57;p14"/>
          <p:cNvSpPr txBox="1">
            <a:spLocks noGrp="1"/>
          </p:cNvSpPr>
          <p:nvPr>
            <p:ph type="body" idx="6"/>
          </p:nvPr>
        </p:nvSpPr>
        <p:spPr>
          <a:xfrm>
            <a:off x="21340440" y="23198400"/>
            <a:ext cx="9390240" cy="11952720"/>
          </a:xfrm>
          <a:prstGeom prst="rect">
            <a:avLst/>
          </a:prstGeom>
          <a:noFill/>
          <a:ln>
            <a:noFill/>
          </a:ln>
        </p:spPr>
        <p:txBody>
          <a:bodyPr spcFirstLastPara="1" wrap="square" lIns="0" tIns="0" rIns="0" bIns="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Slide" type="blank">
  <p:cSld name="BLANK">
    <p:spTree>
      <p:nvGrpSpPr>
        <p:cNvPr id="1" name="Shape 13"/>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Content" type="obj">
  <p:cSld name="OBJECT">
    <p:spTree>
      <p:nvGrpSpPr>
        <p:cNvPr id="1" name="Shape 14"/>
        <p:cNvGrpSpPr/>
        <p:nvPr/>
      </p:nvGrpSpPr>
      <p:grpSpPr>
        <a:xfrm>
          <a:off x="0" y="0"/>
          <a:ext cx="0" cy="0"/>
          <a:chOff x="0" y="0"/>
          <a:chExt cx="0" cy="0"/>
        </a:xfrm>
      </p:grpSpPr>
      <p:sp>
        <p:nvSpPr>
          <p:cNvPr id="15" name="Google Shape;15;p5"/>
          <p:cNvSpPr txBox="1">
            <a:spLocks noGrp="1"/>
          </p:cNvSpPr>
          <p:nvPr>
            <p:ph type="title"/>
          </p:nvPr>
        </p:nvSpPr>
        <p:spPr>
          <a:xfrm>
            <a:off x="2430360" y="13421520"/>
            <a:ext cx="27543240" cy="9260640"/>
          </a:xfrm>
          <a:prstGeom prst="rect">
            <a:avLst/>
          </a:prstGeom>
          <a:noFill/>
          <a:ln>
            <a:noFill/>
          </a:ln>
        </p:spPr>
        <p:txBody>
          <a:bodyPr spcFirstLastPara="1" wrap="square" lIns="0" tIns="0" rIns="0" bIns="0" anchor="ctr" anchorCtr="0">
            <a:sp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5"/>
          <p:cNvSpPr txBox="1">
            <a:spLocks noGrp="1"/>
          </p:cNvSpPr>
          <p:nvPr>
            <p:ph type="body" idx="1"/>
          </p:nvPr>
        </p:nvSpPr>
        <p:spPr>
          <a:xfrm>
            <a:off x="1620000" y="10109880"/>
            <a:ext cx="29162880" cy="25058520"/>
          </a:xfrm>
          <a:prstGeom prst="rect">
            <a:avLst/>
          </a:prstGeom>
          <a:noFill/>
          <a:ln>
            <a:noFill/>
          </a:ln>
        </p:spPr>
        <p:txBody>
          <a:bodyPr spcFirstLastPara="1" wrap="square" lIns="0" tIns="0" rIns="0" bIns="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2 Content" type="twoObj">
  <p:cSld name="TWO_OBJECTS">
    <p:spTree>
      <p:nvGrpSpPr>
        <p:cNvPr id="1" name="Shape 17"/>
        <p:cNvGrpSpPr/>
        <p:nvPr/>
      </p:nvGrpSpPr>
      <p:grpSpPr>
        <a:xfrm>
          <a:off x="0" y="0"/>
          <a:ext cx="0" cy="0"/>
          <a:chOff x="0" y="0"/>
          <a:chExt cx="0" cy="0"/>
        </a:xfrm>
      </p:grpSpPr>
      <p:sp>
        <p:nvSpPr>
          <p:cNvPr id="18" name="Google Shape;18;p6"/>
          <p:cNvSpPr txBox="1">
            <a:spLocks noGrp="1"/>
          </p:cNvSpPr>
          <p:nvPr>
            <p:ph type="title"/>
          </p:nvPr>
        </p:nvSpPr>
        <p:spPr>
          <a:xfrm>
            <a:off x="2430360" y="13421520"/>
            <a:ext cx="27543240" cy="9260640"/>
          </a:xfrm>
          <a:prstGeom prst="rect">
            <a:avLst/>
          </a:prstGeom>
          <a:noFill/>
          <a:ln>
            <a:noFill/>
          </a:ln>
        </p:spPr>
        <p:txBody>
          <a:bodyPr spcFirstLastPara="1" wrap="square" lIns="0" tIns="0" rIns="0" bIns="0" anchor="ctr" anchorCtr="0">
            <a:sp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6"/>
          <p:cNvSpPr txBox="1">
            <a:spLocks noGrp="1"/>
          </p:cNvSpPr>
          <p:nvPr>
            <p:ph type="body" idx="1"/>
          </p:nvPr>
        </p:nvSpPr>
        <p:spPr>
          <a:xfrm>
            <a:off x="1620000" y="10109880"/>
            <a:ext cx="14231160" cy="25058520"/>
          </a:xfrm>
          <a:prstGeom prst="rect">
            <a:avLst/>
          </a:prstGeom>
          <a:noFill/>
          <a:ln>
            <a:noFill/>
          </a:ln>
        </p:spPr>
        <p:txBody>
          <a:bodyPr spcFirstLastPara="1" wrap="square" lIns="0" tIns="0" rIns="0" bIns="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0" name="Google Shape;20;p6"/>
          <p:cNvSpPr txBox="1">
            <a:spLocks noGrp="1"/>
          </p:cNvSpPr>
          <p:nvPr>
            <p:ph type="body" idx="2"/>
          </p:nvPr>
        </p:nvSpPr>
        <p:spPr>
          <a:xfrm>
            <a:off x="16563240" y="10109880"/>
            <a:ext cx="14231160" cy="25058520"/>
          </a:xfrm>
          <a:prstGeom prst="rect">
            <a:avLst/>
          </a:prstGeom>
          <a:noFill/>
          <a:ln>
            <a:noFill/>
          </a:ln>
        </p:spPr>
        <p:txBody>
          <a:bodyPr spcFirstLastPara="1" wrap="square" lIns="0" tIns="0" rIns="0" bIns="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1"/>
        <p:cNvGrpSpPr/>
        <p:nvPr/>
      </p:nvGrpSpPr>
      <p:grpSpPr>
        <a:xfrm>
          <a:off x="0" y="0"/>
          <a:ext cx="0" cy="0"/>
          <a:chOff x="0" y="0"/>
          <a:chExt cx="0" cy="0"/>
        </a:xfrm>
      </p:grpSpPr>
      <p:sp>
        <p:nvSpPr>
          <p:cNvPr id="22" name="Google Shape;22;p7"/>
          <p:cNvSpPr txBox="1">
            <a:spLocks noGrp="1"/>
          </p:cNvSpPr>
          <p:nvPr>
            <p:ph type="title"/>
          </p:nvPr>
        </p:nvSpPr>
        <p:spPr>
          <a:xfrm>
            <a:off x="2430360" y="13421520"/>
            <a:ext cx="27543240" cy="9260640"/>
          </a:xfrm>
          <a:prstGeom prst="rect">
            <a:avLst/>
          </a:prstGeom>
          <a:noFill/>
          <a:ln>
            <a:noFill/>
          </a:ln>
        </p:spPr>
        <p:txBody>
          <a:bodyPr spcFirstLastPara="1" wrap="square" lIns="0" tIns="0" rIns="0" bIns="0" anchor="ctr" anchorCtr="0">
            <a:sp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entered Text" type="objOnly">
  <p:cSld name="OBJECT_ONLY">
    <p:spTree>
      <p:nvGrpSpPr>
        <p:cNvPr id="1" name="Shape 23"/>
        <p:cNvGrpSpPr/>
        <p:nvPr/>
      </p:nvGrpSpPr>
      <p:grpSpPr>
        <a:xfrm>
          <a:off x="0" y="0"/>
          <a:ext cx="0" cy="0"/>
          <a:chOff x="0" y="0"/>
          <a:chExt cx="0" cy="0"/>
        </a:xfrm>
      </p:grpSpPr>
      <p:sp>
        <p:nvSpPr>
          <p:cNvPr id="24" name="Google Shape;24;p8"/>
          <p:cNvSpPr txBox="1">
            <a:spLocks noGrp="1"/>
          </p:cNvSpPr>
          <p:nvPr>
            <p:ph type="subTitle" idx="1"/>
          </p:nvPr>
        </p:nvSpPr>
        <p:spPr>
          <a:xfrm>
            <a:off x="2430360" y="13421520"/>
            <a:ext cx="27543240" cy="42928200"/>
          </a:xfrm>
          <a:prstGeom prst="rect">
            <a:avLst/>
          </a:prstGeom>
          <a:noFill/>
          <a:ln>
            <a:noFill/>
          </a:ln>
        </p:spPr>
        <p:txBody>
          <a:bodyPr spcFirstLastPara="1" wrap="square" lIns="0" tIns="0" rIns="0" bIns="0" anchor="ctr" anchorCtr="0">
            <a:sp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2 Content and Content" type="twoObjAndObj">
  <p:cSld name="TWO_OBJECTS_AND_OBJECT">
    <p:spTree>
      <p:nvGrpSpPr>
        <p:cNvPr id="1" name="Shape 25"/>
        <p:cNvGrpSpPr/>
        <p:nvPr/>
      </p:nvGrpSpPr>
      <p:grpSpPr>
        <a:xfrm>
          <a:off x="0" y="0"/>
          <a:ext cx="0" cy="0"/>
          <a:chOff x="0" y="0"/>
          <a:chExt cx="0" cy="0"/>
        </a:xfrm>
      </p:grpSpPr>
      <p:sp>
        <p:nvSpPr>
          <p:cNvPr id="26" name="Google Shape;26;p9"/>
          <p:cNvSpPr txBox="1">
            <a:spLocks noGrp="1"/>
          </p:cNvSpPr>
          <p:nvPr>
            <p:ph type="title"/>
          </p:nvPr>
        </p:nvSpPr>
        <p:spPr>
          <a:xfrm>
            <a:off x="2430360" y="13421520"/>
            <a:ext cx="27543240" cy="9260640"/>
          </a:xfrm>
          <a:prstGeom prst="rect">
            <a:avLst/>
          </a:prstGeom>
          <a:noFill/>
          <a:ln>
            <a:noFill/>
          </a:ln>
        </p:spPr>
        <p:txBody>
          <a:bodyPr spcFirstLastPara="1" wrap="square" lIns="0" tIns="0" rIns="0" bIns="0" anchor="ctr" anchorCtr="0">
            <a:sp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9"/>
          <p:cNvSpPr txBox="1">
            <a:spLocks noGrp="1"/>
          </p:cNvSpPr>
          <p:nvPr>
            <p:ph type="body" idx="1"/>
          </p:nvPr>
        </p:nvSpPr>
        <p:spPr>
          <a:xfrm>
            <a:off x="1620000" y="10109880"/>
            <a:ext cx="14231160" cy="11952720"/>
          </a:xfrm>
          <a:prstGeom prst="rect">
            <a:avLst/>
          </a:prstGeom>
          <a:noFill/>
          <a:ln>
            <a:noFill/>
          </a:ln>
        </p:spPr>
        <p:txBody>
          <a:bodyPr spcFirstLastPara="1" wrap="square" lIns="0" tIns="0" rIns="0" bIns="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8" name="Google Shape;28;p9"/>
          <p:cNvSpPr txBox="1">
            <a:spLocks noGrp="1"/>
          </p:cNvSpPr>
          <p:nvPr>
            <p:ph type="body" idx="2"/>
          </p:nvPr>
        </p:nvSpPr>
        <p:spPr>
          <a:xfrm>
            <a:off x="16563240" y="10109880"/>
            <a:ext cx="14231160" cy="25058520"/>
          </a:xfrm>
          <a:prstGeom prst="rect">
            <a:avLst/>
          </a:prstGeom>
          <a:noFill/>
          <a:ln>
            <a:noFill/>
          </a:ln>
        </p:spPr>
        <p:txBody>
          <a:bodyPr spcFirstLastPara="1" wrap="square" lIns="0" tIns="0" rIns="0" bIns="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9" name="Google Shape;29;p9"/>
          <p:cNvSpPr txBox="1">
            <a:spLocks noGrp="1"/>
          </p:cNvSpPr>
          <p:nvPr>
            <p:ph type="body" idx="3"/>
          </p:nvPr>
        </p:nvSpPr>
        <p:spPr>
          <a:xfrm>
            <a:off x="1620000" y="23198400"/>
            <a:ext cx="14231160" cy="11952720"/>
          </a:xfrm>
          <a:prstGeom prst="rect">
            <a:avLst/>
          </a:prstGeom>
          <a:noFill/>
          <a:ln>
            <a:noFill/>
          </a:ln>
        </p:spPr>
        <p:txBody>
          <a:bodyPr spcFirstLastPara="1" wrap="square" lIns="0" tIns="0" rIns="0" bIns="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Content and 2 Content" type="objAndTwoObj">
  <p:cSld name="OBJECT_AND_TWO_OBJECTS">
    <p:spTree>
      <p:nvGrpSpPr>
        <p:cNvPr id="1" name="Shape 30"/>
        <p:cNvGrpSpPr/>
        <p:nvPr/>
      </p:nvGrpSpPr>
      <p:grpSpPr>
        <a:xfrm>
          <a:off x="0" y="0"/>
          <a:ext cx="0" cy="0"/>
          <a:chOff x="0" y="0"/>
          <a:chExt cx="0" cy="0"/>
        </a:xfrm>
      </p:grpSpPr>
      <p:sp>
        <p:nvSpPr>
          <p:cNvPr id="31" name="Google Shape;31;p10"/>
          <p:cNvSpPr txBox="1">
            <a:spLocks noGrp="1"/>
          </p:cNvSpPr>
          <p:nvPr>
            <p:ph type="title"/>
          </p:nvPr>
        </p:nvSpPr>
        <p:spPr>
          <a:xfrm>
            <a:off x="2430360" y="13421520"/>
            <a:ext cx="27543240" cy="9260640"/>
          </a:xfrm>
          <a:prstGeom prst="rect">
            <a:avLst/>
          </a:prstGeom>
          <a:noFill/>
          <a:ln>
            <a:noFill/>
          </a:ln>
        </p:spPr>
        <p:txBody>
          <a:bodyPr spcFirstLastPara="1" wrap="square" lIns="0" tIns="0" rIns="0" bIns="0" anchor="ctr" anchorCtr="0">
            <a:sp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 name="Google Shape;32;p10"/>
          <p:cNvSpPr txBox="1">
            <a:spLocks noGrp="1"/>
          </p:cNvSpPr>
          <p:nvPr>
            <p:ph type="body" idx="1"/>
          </p:nvPr>
        </p:nvSpPr>
        <p:spPr>
          <a:xfrm>
            <a:off x="1620000" y="10109880"/>
            <a:ext cx="14231160" cy="25058520"/>
          </a:xfrm>
          <a:prstGeom prst="rect">
            <a:avLst/>
          </a:prstGeom>
          <a:noFill/>
          <a:ln>
            <a:noFill/>
          </a:ln>
        </p:spPr>
        <p:txBody>
          <a:bodyPr spcFirstLastPara="1" wrap="square" lIns="0" tIns="0" rIns="0" bIns="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33" name="Google Shape;33;p10"/>
          <p:cNvSpPr txBox="1">
            <a:spLocks noGrp="1"/>
          </p:cNvSpPr>
          <p:nvPr>
            <p:ph type="body" idx="2"/>
          </p:nvPr>
        </p:nvSpPr>
        <p:spPr>
          <a:xfrm>
            <a:off x="16563240" y="10109880"/>
            <a:ext cx="14231160" cy="11952720"/>
          </a:xfrm>
          <a:prstGeom prst="rect">
            <a:avLst/>
          </a:prstGeom>
          <a:noFill/>
          <a:ln>
            <a:noFill/>
          </a:ln>
        </p:spPr>
        <p:txBody>
          <a:bodyPr spcFirstLastPara="1" wrap="square" lIns="0" tIns="0" rIns="0" bIns="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34" name="Google Shape;34;p10"/>
          <p:cNvSpPr txBox="1">
            <a:spLocks noGrp="1"/>
          </p:cNvSpPr>
          <p:nvPr>
            <p:ph type="body" idx="3"/>
          </p:nvPr>
        </p:nvSpPr>
        <p:spPr>
          <a:xfrm>
            <a:off x="16563240" y="23198400"/>
            <a:ext cx="14231160" cy="11952720"/>
          </a:xfrm>
          <a:prstGeom prst="rect">
            <a:avLst/>
          </a:prstGeom>
          <a:noFill/>
          <a:ln>
            <a:noFill/>
          </a:ln>
        </p:spPr>
        <p:txBody>
          <a:bodyPr spcFirstLastPara="1" wrap="square" lIns="0" tIns="0" rIns="0" bIns="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2 Content over Content" type="twoObjOverTx">
  <p:cSld name="TWO_OBJECTS_OVER_TEXT">
    <p:spTree>
      <p:nvGrpSpPr>
        <p:cNvPr id="1" name="Shape 35"/>
        <p:cNvGrpSpPr/>
        <p:nvPr/>
      </p:nvGrpSpPr>
      <p:grpSpPr>
        <a:xfrm>
          <a:off x="0" y="0"/>
          <a:ext cx="0" cy="0"/>
          <a:chOff x="0" y="0"/>
          <a:chExt cx="0" cy="0"/>
        </a:xfrm>
      </p:grpSpPr>
      <p:sp>
        <p:nvSpPr>
          <p:cNvPr id="36" name="Google Shape;36;p11"/>
          <p:cNvSpPr txBox="1">
            <a:spLocks noGrp="1"/>
          </p:cNvSpPr>
          <p:nvPr>
            <p:ph type="title"/>
          </p:nvPr>
        </p:nvSpPr>
        <p:spPr>
          <a:xfrm>
            <a:off x="2430360" y="13421520"/>
            <a:ext cx="27543240" cy="9260640"/>
          </a:xfrm>
          <a:prstGeom prst="rect">
            <a:avLst/>
          </a:prstGeom>
          <a:noFill/>
          <a:ln>
            <a:noFill/>
          </a:ln>
        </p:spPr>
        <p:txBody>
          <a:bodyPr spcFirstLastPara="1" wrap="square" lIns="0" tIns="0" rIns="0" bIns="0" anchor="ctr" anchorCtr="0">
            <a:sp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11"/>
          <p:cNvSpPr txBox="1">
            <a:spLocks noGrp="1"/>
          </p:cNvSpPr>
          <p:nvPr>
            <p:ph type="body" idx="1"/>
          </p:nvPr>
        </p:nvSpPr>
        <p:spPr>
          <a:xfrm>
            <a:off x="1620000" y="10109880"/>
            <a:ext cx="14231160" cy="11952720"/>
          </a:xfrm>
          <a:prstGeom prst="rect">
            <a:avLst/>
          </a:prstGeom>
          <a:noFill/>
          <a:ln>
            <a:noFill/>
          </a:ln>
        </p:spPr>
        <p:txBody>
          <a:bodyPr spcFirstLastPara="1" wrap="square" lIns="0" tIns="0" rIns="0" bIns="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38" name="Google Shape;38;p11"/>
          <p:cNvSpPr txBox="1">
            <a:spLocks noGrp="1"/>
          </p:cNvSpPr>
          <p:nvPr>
            <p:ph type="body" idx="2"/>
          </p:nvPr>
        </p:nvSpPr>
        <p:spPr>
          <a:xfrm>
            <a:off x="16563240" y="10109880"/>
            <a:ext cx="14231160" cy="11952720"/>
          </a:xfrm>
          <a:prstGeom prst="rect">
            <a:avLst/>
          </a:prstGeom>
          <a:noFill/>
          <a:ln>
            <a:noFill/>
          </a:ln>
        </p:spPr>
        <p:txBody>
          <a:bodyPr spcFirstLastPara="1" wrap="square" lIns="0" tIns="0" rIns="0" bIns="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39" name="Google Shape;39;p11"/>
          <p:cNvSpPr txBox="1">
            <a:spLocks noGrp="1"/>
          </p:cNvSpPr>
          <p:nvPr>
            <p:ph type="body" idx="3"/>
          </p:nvPr>
        </p:nvSpPr>
        <p:spPr>
          <a:xfrm>
            <a:off x="1620000" y="23198400"/>
            <a:ext cx="29162880" cy="11952720"/>
          </a:xfrm>
          <a:prstGeom prst="rect">
            <a:avLst/>
          </a:prstGeom>
          <a:noFill/>
          <a:ln>
            <a:noFill/>
          </a:ln>
        </p:spPr>
        <p:txBody>
          <a:bodyPr spcFirstLastPara="1" wrap="square" lIns="0" tIns="0" rIns="0" bIns="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2"/>
          <p:cNvSpPr txBox="1">
            <a:spLocks noGrp="1"/>
          </p:cNvSpPr>
          <p:nvPr>
            <p:ph type="title"/>
          </p:nvPr>
        </p:nvSpPr>
        <p:spPr>
          <a:xfrm>
            <a:off x="2430360" y="13421520"/>
            <a:ext cx="27543240" cy="9260640"/>
          </a:xfrm>
          <a:prstGeom prst="rect">
            <a:avLst/>
          </a:prstGeom>
          <a:noFill/>
          <a:ln>
            <a:noFill/>
          </a:ln>
        </p:spPr>
        <p:txBody>
          <a:bodyPr spcFirstLastPara="1" wrap="square" lIns="432000" tIns="216000" rIns="432000" bIns="216000" anchor="ctr" anchorCtr="0">
            <a:no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2"/>
          <p:cNvSpPr txBox="1">
            <a:spLocks noGrp="1"/>
          </p:cNvSpPr>
          <p:nvPr>
            <p:ph type="dt" idx="10"/>
          </p:nvPr>
        </p:nvSpPr>
        <p:spPr>
          <a:xfrm>
            <a:off x="1620360" y="40044960"/>
            <a:ext cx="7560720" cy="2300040"/>
          </a:xfrm>
          <a:prstGeom prst="rect">
            <a:avLst/>
          </a:prstGeom>
          <a:noFill/>
          <a:ln>
            <a:noFill/>
          </a:ln>
        </p:spPr>
        <p:txBody>
          <a:bodyPr spcFirstLastPara="1" wrap="square" lIns="432000" tIns="216000" rIns="432000" bIns="216000" anchor="ctr" anchorCtr="0">
            <a:noAutofit/>
          </a:bodyPr>
          <a:lstStyle>
            <a:lvl1pPr marR="0" lvl="0" algn="l" rtl="0">
              <a:spcBef>
                <a:spcPts val="0"/>
              </a:spcBef>
              <a:spcAft>
                <a:spcPts val="0"/>
              </a:spcAft>
              <a:buSzPts val="1400"/>
              <a:buNone/>
              <a:defRPr sz="18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p2"/>
          <p:cNvSpPr txBox="1">
            <a:spLocks noGrp="1"/>
          </p:cNvSpPr>
          <p:nvPr>
            <p:ph type="ftr" idx="11"/>
          </p:nvPr>
        </p:nvSpPr>
        <p:spPr>
          <a:xfrm>
            <a:off x="11071440" y="40044960"/>
            <a:ext cx="10261080" cy="2300040"/>
          </a:xfrm>
          <a:prstGeom prst="rect">
            <a:avLst/>
          </a:prstGeom>
          <a:noFill/>
          <a:ln>
            <a:noFill/>
          </a:ln>
        </p:spPr>
        <p:txBody>
          <a:bodyPr spcFirstLastPara="1" wrap="square" lIns="432000" tIns="216000" rIns="432000" bIns="216000" anchor="ctr" anchorCtr="0">
            <a:noAutofit/>
          </a:bodyPr>
          <a:lstStyle>
            <a:lvl1pPr marR="0" lvl="0" algn="l" rtl="0">
              <a:spcBef>
                <a:spcPts val="0"/>
              </a:spcBef>
              <a:spcAft>
                <a:spcPts val="0"/>
              </a:spcAft>
              <a:buSzPts val="1400"/>
              <a:buNone/>
              <a:defRPr sz="18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9" name="Google Shape;9;p2"/>
          <p:cNvSpPr txBox="1">
            <a:spLocks noGrp="1"/>
          </p:cNvSpPr>
          <p:nvPr>
            <p:ph type="sldNum" idx="12"/>
          </p:nvPr>
        </p:nvSpPr>
        <p:spPr>
          <a:xfrm>
            <a:off x="23222880" y="40044960"/>
            <a:ext cx="7560720" cy="2300040"/>
          </a:xfrm>
          <a:prstGeom prst="rect">
            <a:avLst/>
          </a:prstGeom>
          <a:noFill/>
          <a:ln>
            <a:noFill/>
          </a:ln>
        </p:spPr>
        <p:txBody>
          <a:bodyPr spcFirstLastPara="1" wrap="square" lIns="432000" tIns="216000" rIns="432000" bIns="216000" anchor="ctr" anchorCtr="0">
            <a:noAutofit/>
          </a:bodyPr>
          <a:lstStyle>
            <a:lvl1pPr marL="0" marR="0" lvl="0" indent="0" algn="r" rtl="0">
              <a:lnSpc>
                <a:spcPct val="100000"/>
              </a:lnSpc>
              <a:spcBef>
                <a:spcPts val="0"/>
              </a:spcBef>
              <a:buNone/>
              <a:defRPr sz="5700" b="0" i="0" u="none" strike="noStrike" cap="none">
                <a:solidFill>
                  <a:srgbClr val="8B8B8B"/>
                </a:solidFill>
                <a:latin typeface="Calibri"/>
                <a:ea typeface="Calibri"/>
                <a:cs typeface="Calibri"/>
                <a:sym typeface="Calibri"/>
              </a:defRPr>
            </a:lvl1pPr>
            <a:lvl2pPr marL="0" marR="0" lvl="1" indent="0" algn="r" rtl="0">
              <a:lnSpc>
                <a:spcPct val="100000"/>
              </a:lnSpc>
              <a:spcBef>
                <a:spcPts val="0"/>
              </a:spcBef>
              <a:buNone/>
              <a:defRPr sz="5700" b="0" i="0" u="none" strike="noStrike" cap="none">
                <a:solidFill>
                  <a:srgbClr val="8B8B8B"/>
                </a:solidFill>
                <a:latin typeface="Calibri"/>
                <a:ea typeface="Calibri"/>
                <a:cs typeface="Calibri"/>
                <a:sym typeface="Calibri"/>
              </a:defRPr>
            </a:lvl2pPr>
            <a:lvl3pPr marL="0" marR="0" lvl="2" indent="0" algn="r" rtl="0">
              <a:lnSpc>
                <a:spcPct val="100000"/>
              </a:lnSpc>
              <a:spcBef>
                <a:spcPts val="0"/>
              </a:spcBef>
              <a:buNone/>
              <a:defRPr sz="5700" b="0" i="0" u="none" strike="noStrike" cap="none">
                <a:solidFill>
                  <a:srgbClr val="8B8B8B"/>
                </a:solidFill>
                <a:latin typeface="Calibri"/>
                <a:ea typeface="Calibri"/>
                <a:cs typeface="Calibri"/>
                <a:sym typeface="Calibri"/>
              </a:defRPr>
            </a:lvl3pPr>
            <a:lvl4pPr marL="0" marR="0" lvl="3" indent="0" algn="r" rtl="0">
              <a:lnSpc>
                <a:spcPct val="100000"/>
              </a:lnSpc>
              <a:spcBef>
                <a:spcPts val="0"/>
              </a:spcBef>
              <a:buNone/>
              <a:defRPr sz="5700" b="0" i="0" u="none" strike="noStrike" cap="none">
                <a:solidFill>
                  <a:srgbClr val="8B8B8B"/>
                </a:solidFill>
                <a:latin typeface="Calibri"/>
                <a:ea typeface="Calibri"/>
                <a:cs typeface="Calibri"/>
                <a:sym typeface="Calibri"/>
              </a:defRPr>
            </a:lvl4pPr>
            <a:lvl5pPr marL="0" marR="0" lvl="4" indent="0" algn="r" rtl="0">
              <a:lnSpc>
                <a:spcPct val="100000"/>
              </a:lnSpc>
              <a:spcBef>
                <a:spcPts val="0"/>
              </a:spcBef>
              <a:buNone/>
              <a:defRPr sz="5700" b="0" i="0" u="none" strike="noStrike" cap="none">
                <a:solidFill>
                  <a:srgbClr val="8B8B8B"/>
                </a:solidFill>
                <a:latin typeface="Calibri"/>
                <a:ea typeface="Calibri"/>
                <a:cs typeface="Calibri"/>
                <a:sym typeface="Calibri"/>
              </a:defRPr>
            </a:lvl5pPr>
            <a:lvl6pPr marL="0" marR="0" lvl="5" indent="0" algn="r" rtl="0">
              <a:lnSpc>
                <a:spcPct val="100000"/>
              </a:lnSpc>
              <a:spcBef>
                <a:spcPts val="0"/>
              </a:spcBef>
              <a:buNone/>
              <a:defRPr sz="5700" b="0" i="0" u="none" strike="noStrike" cap="none">
                <a:solidFill>
                  <a:srgbClr val="8B8B8B"/>
                </a:solidFill>
                <a:latin typeface="Calibri"/>
                <a:ea typeface="Calibri"/>
                <a:cs typeface="Calibri"/>
                <a:sym typeface="Calibri"/>
              </a:defRPr>
            </a:lvl6pPr>
            <a:lvl7pPr marL="0" marR="0" lvl="6" indent="0" algn="r" rtl="0">
              <a:lnSpc>
                <a:spcPct val="100000"/>
              </a:lnSpc>
              <a:spcBef>
                <a:spcPts val="0"/>
              </a:spcBef>
              <a:buNone/>
              <a:defRPr sz="5700" b="0" i="0" u="none" strike="noStrike" cap="none">
                <a:solidFill>
                  <a:srgbClr val="8B8B8B"/>
                </a:solidFill>
                <a:latin typeface="Calibri"/>
                <a:ea typeface="Calibri"/>
                <a:cs typeface="Calibri"/>
                <a:sym typeface="Calibri"/>
              </a:defRPr>
            </a:lvl7pPr>
            <a:lvl8pPr marL="0" marR="0" lvl="7" indent="0" algn="r" rtl="0">
              <a:lnSpc>
                <a:spcPct val="100000"/>
              </a:lnSpc>
              <a:spcBef>
                <a:spcPts val="0"/>
              </a:spcBef>
              <a:buNone/>
              <a:defRPr sz="5700" b="0" i="0" u="none" strike="noStrike" cap="none">
                <a:solidFill>
                  <a:srgbClr val="8B8B8B"/>
                </a:solidFill>
                <a:latin typeface="Calibri"/>
                <a:ea typeface="Calibri"/>
                <a:cs typeface="Calibri"/>
                <a:sym typeface="Calibri"/>
              </a:defRPr>
            </a:lvl8pPr>
            <a:lvl9pPr marL="0" marR="0" lvl="8" indent="0" algn="r" rtl="0">
              <a:lnSpc>
                <a:spcPct val="100000"/>
              </a:lnSpc>
              <a:spcBef>
                <a:spcPts val="0"/>
              </a:spcBef>
              <a:buNone/>
              <a:defRPr sz="5700" b="0" i="0" u="none" strike="noStrike" cap="none">
                <a:solidFill>
                  <a:srgbClr val="8B8B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‹nº›</a:t>
            </a:fld>
            <a:endParaRPr>
              <a:solidFill>
                <a:schemeClr val="dk1"/>
              </a:solidFill>
              <a:latin typeface="Times New Roman"/>
              <a:ea typeface="Times New Roman"/>
              <a:cs typeface="Times New Roman"/>
              <a:sym typeface="Times New Roman"/>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1"/>
        <p:cNvGrpSpPr/>
        <p:nvPr/>
      </p:nvGrpSpPr>
      <p:grpSpPr>
        <a:xfrm>
          <a:off x="0" y="0"/>
          <a:ext cx="0" cy="0"/>
          <a:chOff x="0" y="0"/>
          <a:chExt cx="0" cy="0"/>
        </a:xfrm>
      </p:grpSpPr>
      <p:sp>
        <p:nvSpPr>
          <p:cNvPr id="2" name="Retângulo 1">
            <a:extLst>
              <a:ext uri="{FF2B5EF4-FFF2-40B4-BE49-F238E27FC236}">
                <a16:creationId xmlns:a16="http://schemas.microsoft.com/office/drawing/2014/main" id="{70679315-A01F-AC53-E993-A4B24B10A136}"/>
              </a:ext>
            </a:extLst>
          </p:cNvPr>
          <p:cNvSpPr/>
          <p:nvPr/>
        </p:nvSpPr>
        <p:spPr>
          <a:xfrm>
            <a:off x="0" y="-1"/>
            <a:ext cx="32404050" cy="49289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Retângulo 12">
            <a:extLst>
              <a:ext uri="{FF2B5EF4-FFF2-40B4-BE49-F238E27FC236}">
                <a16:creationId xmlns:a16="http://schemas.microsoft.com/office/drawing/2014/main" id="{24799DCB-2F96-C80E-A89C-1FFBC535B046}"/>
              </a:ext>
            </a:extLst>
          </p:cNvPr>
          <p:cNvSpPr/>
          <p:nvPr/>
        </p:nvSpPr>
        <p:spPr>
          <a:xfrm>
            <a:off x="8534400" y="39370000"/>
            <a:ext cx="7848600" cy="28194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grpSp>
        <p:nvGrpSpPr>
          <p:cNvPr id="3" name="Agrupar 2">
            <a:extLst>
              <a:ext uri="{FF2B5EF4-FFF2-40B4-BE49-F238E27FC236}">
                <a16:creationId xmlns:a16="http://schemas.microsoft.com/office/drawing/2014/main" id="{534A6945-0E62-AAC2-151E-07DECE716C8E}"/>
              </a:ext>
            </a:extLst>
          </p:cNvPr>
          <p:cNvGrpSpPr/>
          <p:nvPr/>
        </p:nvGrpSpPr>
        <p:grpSpPr>
          <a:xfrm>
            <a:off x="720629" y="392293"/>
            <a:ext cx="30727494" cy="41695507"/>
            <a:chOff x="720629" y="392293"/>
            <a:chExt cx="30727494" cy="41695507"/>
          </a:xfrm>
        </p:grpSpPr>
        <p:pic>
          <p:nvPicPr>
            <p:cNvPr id="4" name="Imagem 3" descr="Uma imagem contendo Logotipo&#10;&#10;Descrição gerada automaticamente">
              <a:extLst>
                <a:ext uri="{FF2B5EF4-FFF2-40B4-BE49-F238E27FC236}">
                  <a16:creationId xmlns:a16="http://schemas.microsoft.com/office/drawing/2014/main" id="{4BB19492-B050-6796-C7FC-9E5779661A6A}"/>
                </a:ext>
              </a:extLst>
            </p:cNvPr>
            <p:cNvPicPr>
              <a:picLocks noChangeAspect="1"/>
            </p:cNvPicPr>
            <p:nvPr/>
          </p:nvPicPr>
          <p:blipFill>
            <a:blip r:embed="rId4"/>
            <a:stretch>
              <a:fillRect/>
            </a:stretch>
          </p:blipFill>
          <p:spPr>
            <a:xfrm>
              <a:off x="720629" y="392293"/>
              <a:ext cx="13681172" cy="5881513"/>
            </a:xfrm>
            <a:prstGeom prst="rect">
              <a:avLst/>
            </a:prstGeom>
          </p:spPr>
        </p:pic>
        <p:pic>
          <p:nvPicPr>
            <p:cNvPr id="12" name="Imagem 11" descr="Forma&#10;&#10;Descrição gerada automaticamente com confiança média">
              <a:extLst>
                <a:ext uri="{FF2B5EF4-FFF2-40B4-BE49-F238E27FC236}">
                  <a16:creationId xmlns:a16="http://schemas.microsoft.com/office/drawing/2014/main" id="{9E7ADBB5-5ED1-F1BC-C20E-C34E2BEB5BEF}"/>
                </a:ext>
              </a:extLst>
            </p:cNvPr>
            <p:cNvPicPr>
              <a:picLocks noChangeAspect="1"/>
            </p:cNvPicPr>
            <p:nvPr/>
          </p:nvPicPr>
          <p:blipFill>
            <a:blip r:embed="rId5"/>
            <a:stretch>
              <a:fillRect/>
            </a:stretch>
          </p:blipFill>
          <p:spPr>
            <a:xfrm>
              <a:off x="9146662" y="40079857"/>
              <a:ext cx="7515738" cy="2007943"/>
            </a:xfrm>
            <a:prstGeom prst="rect">
              <a:avLst/>
            </a:prstGeom>
          </p:spPr>
        </p:pic>
        <p:sp>
          <p:nvSpPr>
            <p:cNvPr id="14" name="Retângulo 13">
              <a:extLst>
                <a:ext uri="{FF2B5EF4-FFF2-40B4-BE49-F238E27FC236}">
                  <a16:creationId xmlns:a16="http://schemas.microsoft.com/office/drawing/2014/main" id="{66100644-D463-14D8-5842-71E4EE4F2C15}"/>
                </a:ext>
              </a:extLst>
            </p:cNvPr>
            <p:cNvSpPr/>
            <p:nvPr/>
          </p:nvSpPr>
          <p:spPr>
            <a:xfrm>
              <a:off x="1041400" y="37769800"/>
              <a:ext cx="30048200" cy="12954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6" name="Imagem 15" descr="Uma imagem contendo objeto, relógio&#10;&#10;Descrição gerada automaticamente">
              <a:extLst>
                <a:ext uri="{FF2B5EF4-FFF2-40B4-BE49-F238E27FC236}">
                  <a16:creationId xmlns:a16="http://schemas.microsoft.com/office/drawing/2014/main" id="{E88F3DAD-57B4-F533-026D-CD721FD4B22C}"/>
                </a:ext>
              </a:extLst>
            </p:cNvPr>
            <p:cNvPicPr>
              <a:picLocks noChangeAspect="1"/>
            </p:cNvPicPr>
            <p:nvPr/>
          </p:nvPicPr>
          <p:blipFill>
            <a:blip r:embed="rId6"/>
            <a:stretch>
              <a:fillRect/>
            </a:stretch>
          </p:blipFill>
          <p:spPr>
            <a:xfrm>
              <a:off x="28016200" y="742729"/>
              <a:ext cx="3431923" cy="4114893"/>
            </a:xfrm>
            <a:prstGeom prst="rect">
              <a:avLst/>
            </a:prstGeom>
          </p:spPr>
        </p:pic>
      </p:grpSp>
      <p:sp>
        <p:nvSpPr>
          <p:cNvPr id="5" name="Google Shape;62;p1">
            <a:extLst>
              <a:ext uri="{FF2B5EF4-FFF2-40B4-BE49-F238E27FC236}">
                <a16:creationId xmlns:a16="http://schemas.microsoft.com/office/drawing/2014/main" id="{B455FF73-7528-5AEF-2F30-9B8B0953A297}"/>
              </a:ext>
            </a:extLst>
          </p:cNvPr>
          <p:cNvSpPr txBox="1"/>
          <p:nvPr/>
        </p:nvSpPr>
        <p:spPr>
          <a:xfrm>
            <a:off x="0" y="5419605"/>
            <a:ext cx="32403600" cy="2571600"/>
          </a:xfrm>
          <a:prstGeom prst="rect">
            <a:avLst/>
          </a:prstGeom>
          <a:noFill/>
          <a:ln>
            <a:noFill/>
          </a:ln>
        </p:spPr>
        <p:txBody>
          <a:bodyPr spcFirstLastPara="1" wrap="square" lIns="432000" tIns="216000" rIns="432000" bIns="216000" anchor="ctr" anchorCtr="0">
            <a:normAutofit/>
          </a:bodyPr>
          <a:lstStyle/>
          <a:p>
            <a:pPr marL="0" marR="0" lvl="0" indent="0" algn="ctr" rtl="0">
              <a:lnSpc>
                <a:spcPct val="100000"/>
              </a:lnSpc>
              <a:spcBef>
                <a:spcPts val="0"/>
              </a:spcBef>
              <a:spcAft>
                <a:spcPts val="0"/>
              </a:spcAft>
              <a:buNone/>
            </a:pPr>
            <a:r>
              <a:rPr lang="pt-BR" sz="12000" b="1" i="0" u="none" strike="noStrike" cap="none" dirty="0">
                <a:solidFill>
                  <a:srgbClr val="002060"/>
                </a:solidFill>
                <a:latin typeface="Trebuchet MS"/>
                <a:ea typeface="Trebuchet MS"/>
                <a:cs typeface="Trebuchet MS"/>
                <a:sym typeface="Trebuchet MS"/>
              </a:rPr>
              <a:t>Título do trabalho</a:t>
            </a:r>
            <a:endParaRPr sz="12000" b="0" i="0" u="none" strike="noStrike" cap="none" dirty="0">
              <a:solidFill>
                <a:srgbClr val="002060"/>
              </a:solidFill>
              <a:latin typeface="Calibri"/>
              <a:ea typeface="Calibri"/>
              <a:cs typeface="Calibri"/>
              <a:sym typeface="Calibri"/>
            </a:endParaRPr>
          </a:p>
        </p:txBody>
      </p:sp>
      <p:sp>
        <p:nvSpPr>
          <p:cNvPr id="6" name="Google Shape;63;p1">
            <a:extLst>
              <a:ext uri="{FF2B5EF4-FFF2-40B4-BE49-F238E27FC236}">
                <a16:creationId xmlns:a16="http://schemas.microsoft.com/office/drawing/2014/main" id="{AD4EA6B5-2852-439B-A8AA-83E5206572C5}"/>
              </a:ext>
            </a:extLst>
          </p:cNvPr>
          <p:cNvSpPr/>
          <p:nvPr/>
        </p:nvSpPr>
        <p:spPr>
          <a:xfrm>
            <a:off x="0" y="7991210"/>
            <a:ext cx="32403600" cy="1714200"/>
          </a:xfrm>
          <a:prstGeom prst="rect">
            <a:avLst/>
          </a:prstGeom>
          <a:noFill/>
          <a:ln>
            <a:noFill/>
          </a:ln>
        </p:spPr>
        <p:txBody>
          <a:bodyPr spcFirstLastPara="1" wrap="square" lIns="90000" tIns="45000" rIns="90000" bIns="45000" anchor="t" anchorCtr="0">
            <a:noAutofit/>
          </a:bodyPr>
          <a:lstStyle/>
          <a:p>
            <a:pPr marL="0" marR="0" lvl="0" indent="0" algn="ctr" rtl="0">
              <a:lnSpc>
                <a:spcPct val="100000"/>
              </a:lnSpc>
              <a:spcBef>
                <a:spcPts val="0"/>
              </a:spcBef>
              <a:spcAft>
                <a:spcPts val="0"/>
              </a:spcAft>
              <a:buNone/>
            </a:pPr>
            <a:r>
              <a:rPr lang="pt-BR" sz="4500" b="1" i="0" u="none" strike="noStrike" cap="none">
                <a:solidFill>
                  <a:srgbClr val="000000"/>
                </a:solidFill>
                <a:latin typeface="Trebuchet MS"/>
                <a:ea typeface="Trebuchet MS"/>
                <a:cs typeface="Trebuchet MS"/>
                <a:sym typeface="Trebuchet MS"/>
              </a:rPr>
              <a:t>Autores:</a:t>
            </a:r>
            <a:r>
              <a:rPr lang="pt-BR" sz="4500" b="0" i="0" u="none" strike="noStrike" cap="none">
                <a:solidFill>
                  <a:srgbClr val="000000"/>
                </a:solidFill>
                <a:latin typeface="Trebuchet MS"/>
                <a:ea typeface="Trebuchet MS"/>
                <a:cs typeface="Trebuchet MS"/>
                <a:sym typeface="Trebuchet MS"/>
              </a:rPr>
              <a:t> João da Silva, Maria da Silva, José da Silva</a:t>
            </a:r>
            <a:endParaRPr sz="45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None/>
            </a:pPr>
            <a:r>
              <a:rPr lang="pt-BR" sz="4500" b="1" i="0" u="none" strike="noStrike" cap="none">
                <a:solidFill>
                  <a:srgbClr val="000000"/>
                </a:solidFill>
                <a:latin typeface="Trebuchet MS"/>
                <a:ea typeface="Trebuchet MS"/>
                <a:cs typeface="Trebuchet MS"/>
                <a:sym typeface="Trebuchet MS"/>
              </a:rPr>
              <a:t>Orientador:</a:t>
            </a:r>
            <a:r>
              <a:rPr lang="pt-BR" sz="4500" b="0" i="0" u="none" strike="noStrike" cap="none">
                <a:solidFill>
                  <a:srgbClr val="000000"/>
                </a:solidFill>
                <a:latin typeface="Trebuchet MS"/>
                <a:ea typeface="Trebuchet MS"/>
                <a:cs typeface="Trebuchet MS"/>
                <a:sym typeface="Trebuchet MS"/>
              </a:rPr>
              <a:t> Profº Fulano da Silva</a:t>
            </a:r>
            <a:endParaRPr sz="4500" b="0" i="0" u="none" strike="noStrike" cap="none">
              <a:solidFill>
                <a:schemeClr val="dk1"/>
              </a:solidFill>
              <a:latin typeface="Arial"/>
              <a:ea typeface="Arial"/>
              <a:cs typeface="Arial"/>
              <a:sym typeface="Arial"/>
            </a:endParaRPr>
          </a:p>
        </p:txBody>
      </p:sp>
      <p:sp>
        <p:nvSpPr>
          <p:cNvPr id="7" name="Google Shape;64;p1">
            <a:extLst>
              <a:ext uri="{FF2B5EF4-FFF2-40B4-BE49-F238E27FC236}">
                <a16:creationId xmlns:a16="http://schemas.microsoft.com/office/drawing/2014/main" id="{7F80BC38-0470-E718-17F9-D67C1C9335F1}"/>
              </a:ext>
            </a:extLst>
          </p:cNvPr>
          <p:cNvSpPr txBox="1"/>
          <p:nvPr/>
        </p:nvSpPr>
        <p:spPr>
          <a:xfrm>
            <a:off x="705375" y="10187400"/>
            <a:ext cx="15512700" cy="2571600"/>
          </a:xfrm>
          <a:prstGeom prst="rect">
            <a:avLst/>
          </a:prstGeom>
          <a:noFill/>
          <a:ln>
            <a:noFill/>
          </a:ln>
        </p:spPr>
        <p:txBody>
          <a:bodyPr spcFirstLastPara="1" wrap="square" lIns="432000" tIns="216000" rIns="432000" bIns="216000" anchor="ctr" anchorCtr="0">
            <a:normAutofit/>
          </a:bodyPr>
          <a:lstStyle/>
          <a:p>
            <a:pPr marL="0" marR="0" lvl="0" indent="0" algn="l" rtl="0">
              <a:lnSpc>
                <a:spcPct val="100000"/>
              </a:lnSpc>
              <a:spcBef>
                <a:spcPts val="0"/>
              </a:spcBef>
              <a:spcAft>
                <a:spcPts val="0"/>
              </a:spcAft>
              <a:buNone/>
            </a:pPr>
            <a:r>
              <a:rPr lang="pt-BR" sz="9000" b="1">
                <a:solidFill>
                  <a:srgbClr val="002060"/>
                </a:solidFill>
                <a:latin typeface="Trebuchet MS"/>
                <a:ea typeface="Trebuchet MS"/>
                <a:cs typeface="Trebuchet MS"/>
                <a:sym typeface="Trebuchet MS"/>
              </a:rPr>
              <a:t>Introdução</a:t>
            </a:r>
            <a:endParaRPr sz="9000" b="0" i="0" u="none" strike="noStrike" cap="none">
              <a:solidFill>
                <a:srgbClr val="002060"/>
              </a:solidFill>
              <a:latin typeface="Calibri"/>
              <a:ea typeface="Calibri"/>
              <a:cs typeface="Calibri"/>
              <a:sym typeface="Calibri"/>
            </a:endParaRPr>
          </a:p>
        </p:txBody>
      </p:sp>
      <p:sp>
        <p:nvSpPr>
          <p:cNvPr id="8" name="Google Shape;65;p1">
            <a:extLst>
              <a:ext uri="{FF2B5EF4-FFF2-40B4-BE49-F238E27FC236}">
                <a16:creationId xmlns:a16="http://schemas.microsoft.com/office/drawing/2014/main" id="{F7E723F1-01CB-06D5-2FBB-6F2341740BBD}"/>
              </a:ext>
            </a:extLst>
          </p:cNvPr>
          <p:cNvSpPr txBox="1"/>
          <p:nvPr/>
        </p:nvSpPr>
        <p:spPr>
          <a:xfrm>
            <a:off x="1089725" y="12374375"/>
            <a:ext cx="14615400" cy="109590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pt-BR" sz="4400"/>
              <a:t>Lorem ipsum dolor sit amet, consectetur adipiscing elit. Ut id neque ex. In sed turpis lacus. Morbi ac erat velit. Nulla sit amet ligula odio. Lorem ipsum dolor sit amet, consectetur adipiscing elit. In congue lacinia condimentum. Donec laoreet tincidunt libero, quis varius libero facilisis et. Ut libero velit, sagittis ac congue a, tempor in erat. Suspendisse at egestas felis, eget rhoncus ligula. Aliquam dui est, commodo et tempus ac, malesuada ac elit..</a:t>
            </a:r>
            <a:endParaRPr sz="4400"/>
          </a:p>
          <a:p>
            <a:pPr marL="0" lvl="0" indent="0" algn="just" rtl="0">
              <a:spcBef>
                <a:spcPts val="0"/>
              </a:spcBef>
              <a:spcAft>
                <a:spcPts val="0"/>
              </a:spcAft>
              <a:buNone/>
            </a:pPr>
            <a:endParaRPr sz="4400"/>
          </a:p>
          <a:p>
            <a:pPr marL="0" lvl="0" indent="0" algn="just" rtl="0">
              <a:spcBef>
                <a:spcPts val="0"/>
              </a:spcBef>
              <a:spcAft>
                <a:spcPts val="0"/>
              </a:spcAft>
              <a:buClr>
                <a:schemeClr val="dk1"/>
              </a:buClr>
              <a:buSzPts val="1100"/>
              <a:buFont typeface="Arial"/>
              <a:buNone/>
            </a:pPr>
            <a:r>
              <a:rPr lang="pt-BR" sz="4400">
                <a:solidFill>
                  <a:schemeClr val="dk1"/>
                </a:solidFill>
              </a:rPr>
              <a:t>Lorem ipsum dolor sit amet, consectetur adipiscing elit. Ut id neque ex. In sed turpis lacus. Morbi ac erat velit. Nulla sit amet ligula odio. Lorem ipsum dolor sit amet, consectetur adipiscing elit. In congue lacinia condimentum. </a:t>
            </a:r>
            <a:endParaRPr sz="4400"/>
          </a:p>
        </p:txBody>
      </p:sp>
      <p:sp>
        <p:nvSpPr>
          <p:cNvPr id="9" name="Google Shape;66;p1">
            <a:extLst>
              <a:ext uri="{FF2B5EF4-FFF2-40B4-BE49-F238E27FC236}">
                <a16:creationId xmlns:a16="http://schemas.microsoft.com/office/drawing/2014/main" id="{97FA7980-9928-386F-E990-EF938A4CABF8}"/>
              </a:ext>
            </a:extLst>
          </p:cNvPr>
          <p:cNvSpPr txBox="1"/>
          <p:nvPr/>
        </p:nvSpPr>
        <p:spPr>
          <a:xfrm>
            <a:off x="705375" y="22134750"/>
            <a:ext cx="15512700" cy="2571600"/>
          </a:xfrm>
          <a:prstGeom prst="rect">
            <a:avLst/>
          </a:prstGeom>
          <a:noFill/>
          <a:ln>
            <a:noFill/>
          </a:ln>
        </p:spPr>
        <p:txBody>
          <a:bodyPr spcFirstLastPara="1" wrap="square" lIns="432000" tIns="216000" rIns="432000" bIns="216000" anchor="ctr" anchorCtr="0">
            <a:normAutofit/>
          </a:bodyPr>
          <a:lstStyle/>
          <a:p>
            <a:pPr marL="0" marR="0" lvl="0" indent="0" algn="l" rtl="0">
              <a:lnSpc>
                <a:spcPct val="100000"/>
              </a:lnSpc>
              <a:spcBef>
                <a:spcPts val="0"/>
              </a:spcBef>
              <a:spcAft>
                <a:spcPts val="0"/>
              </a:spcAft>
              <a:buNone/>
            </a:pPr>
            <a:r>
              <a:rPr lang="pt-BR" sz="9000" b="1">
                <a:solidFill>
                  <a:srgbClr val="002060"/>
                </a:solidFill>
                <a:latin typeface="Trebuchet MS"/>
                <a:ea typeface="Trebuchet MS"/>
                <a:cs typeface="Trebuchet MS"/>
                <a:sym typeface="Trebuchet MS"/>
              </a:rPr>
              <a:t>Objetivos</a:t>
            </a:r>
            <a:endParaRPr sz="9000" b="0" i="0" u="none" strike="noStrike" cap="none">
              <a:solidFill>
                <a:srgbClr val="002060"/>
              </a:solidFill>
              <a:latin typeface="Calibri"/>
              <a:ea typeface="Calibri"/>
              <a:cs typeface="Calibri"/>
              <a:sym typeface="Calibri"/>
            </a:endParaRPr>
          </a:p>
        </p:txBody>
      </p:sp>
      <p:sp>
        <p:nvSpPr>
          <p:cNvPr id="10" name="Google Shape;67;p1">
            <a:extLst>
              <a:ext uri="{FF2B5EF4-FFF2-40B4-BE49-F238E27FC236}">
                <a16:creationId xmlns:a16="http://schemas.microsoft.com/office/drawing/2014/main" id="{71A8DA35-BB8C-2D20-66C1-49037D5F235D}"/>
              </a:ext>
            </a:extLst>
          </p:cNvPr>
          <p:cNvSpPr txBox="1"/>
          <p:nvPr/>
        </p:nvSpPr>
        <p:spPr>
          <a:xfrm>
            <a:off x="897525" y="24385825"/>
            <a:ext cx="14615400" cy="36273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pt-BR" sz="4400">
                <a:solidFill>
                  <a:schemeClr val="dk1"/>
                </a:solidFill>
              </a:rPr>
              <a:t>Lorem ipsum dolor sit amet, consectetur adipiscing elit. Ut id neque ex. In sed turpis lacus. Morbi ac erat velit. Nulla sit amet ligula odio. Lorem ipsum dolor sit amet, consectetur adipiscing elit. In congue lacinia condimentum. </a:t>
            </a:r>
            <a:endParaRPr sz="4400"/>
          </a:p>
        </p:txBody>
      </p:sp>
      <p:sp>
        <p:nvSpPr>
          <p:cNvPr id="11" name="Google Shape;68;p1">
            <a:extLst>
              <a:ext uri="{FF2B5EF4-FFF2-40B4-BE49-F238E27FC236}">
                <a16:creationId xmlns:a16="http://schemas.microsoft.com/office/drawing/2014/main" id="{C597E1EB-76A3-1D2D-28F3-9DD1FFF7DF6B}"/>
              </a:ext>
            </a:extLst>
          </p:cNvPr>
          <p:cNvSpPr txBox="1"/>
          <p:nvPr/>
        </p:nvSpPr>
        <p:spPr>
          <a:xfrm>
            <a:off x="705375" y="27267825"/>
            <a:ext cx="15512700" cy="2571600"/>
          </a:xfrm>
          <a:prstGeom prst="rect">
            <a:avLst/>
          </a:prstGeom>
          <a:noFill/>
          <a:ln>
            <a:noFill/>
          </a:ln>
        </p:spPr>
        <p:txBody>
          <a:bodyPr spcFirstLastPara="1" wrap="square" lIns="432000" tIns="216000" rIns="432000" bIns="216000" anchor="ctr" anchorCtr="0">
            <a:normAutofit/>
          </a:bodyPr>
          <a:lstStyle/>
          <a:p>
            <a:pPr marL="0" marR="0" lvl="0" indent="0" algn="l" rtl="0">
              <a:lnSpc>
                <a:spcPct val="100000"/>
              </a:lnSpc>
              <a:spcBef>
                <a:spcPts val="0"/>
              </a:spcBef>
              <a:spcAft>
                <a:spcPts val="0"/>
              </a:spcAft>
              <a:buNone/>
            </a:pPr>
            <a:r>
              <a:rPr lang="pt-BR" sz="9000" b="1">
                <a:solidFill>
                  <a:srgbClr val="002060"/>
                </a:solidFill>
                <a:latin typeface="Trebuchet MS"/>
                <a:ea typeface="Trebuchet MS"/>
                <a:cs typeface="Trebuchet MS"/>
                <a:sym typeface="Trebuchet MS"/>
              </a:rPr>
              <a:t>Metodologia</a:t>
            </a:r>
            <a:endParaRPr sz="9000" b="0" i="0" u="none" strike="noStrike" cap="none">
              <a:solidFill>
                <a:srgbClr val="002060"/>
              </a:solidFill>
              <a:latin typeface="Calibri"/>
              <a:ea typeface="Calibri"/>
              <a:cs typeface="Calibri"/>
              <a:sym typeface="Calibri"/>
            </a:endParaRPr>
          </a:p>
        </p:txBody>
      </p:sp>
      <p:sp>
        <p:nvSpPr>
          <p:cNvPr id="15" name="Google Shape;69;p1">
            <a:extLst>
              <a:ext uri="{FF2B5EF4-FFF2-40B4-BE49-F238E27FC236}">
                <a16:creationId xmlns:a16="http://schemas.microsoft.com/office/drawing/2014/main" id="{D9DF0BD2-E684-BC61-7B5C-00C82F53F6E8}"/>
              </a:ext>
            </a:extLst>
          </p:cNvPr>
          <p:cNvSpPr txBox="1"/>
          <p:nvPr/>
        </p:nvSpPr>
        <p:spPr>
          <a:xfrm>
            <a:off x="897525" y="29578400"/>
            <a:ext cx="14615400" cy="95244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pt-BR" sz="4400"/>
              <a:t>Lorem ipsum dolor sit amet, consectetur adipiscing elit. Ut id neque ex. In sed turpis lacus. Morbi ac erat velit. Nulla sit amet ligula odio. Lorem ipsum dolor sit amet, consectetur adipiscing elit. In congue lacinia condimentum. Donec laoreet tincidunt libero, quis varius libero facilisis et. Ut libero velit, sagittis ac congue a, tempor in erat. Suspendisse at egestas felis, eget rhoncus ligula. Aliquam dui est, commodo et tempus ac, malesuada ac elit. </a:t>
            </a:r>
            <a:endParaRPr sz="4400"/>
          </a:p>
          <a:p>
            <a:pPr marL="0" lvl="0" indent="0" algn="just" rtl="0">
              <a:spcBef>
                <a:spcPts val="0"/>
              </a:spcBef>
              <a:spcAft>
                <a:spcPts val="0"/>
              </a:spcAft>
              <a:buNone/>
            </a:pPr>
            <a:endParaRPr sz="4400"/>
          </a:p>
          <a:p>
            <a:pPr marL="0" lvl="0" indent="0" algn="just" rtl="0">
              <a:spcBef>
                <a:spcPts val="0"/>
              </a:spcBef>
              <a:spcAft>
                <a:spcPts val="0"/>
              </a:spcAft>
              <a:buNone/>
            </a:pPr>
            <a:r>
              <a:rPr lang="pt-BR" sz="4400">
                <a:solidFill>
                  <a:schemeClr val="dk1"/>
                </a:solidFill>
              </a:rPr>
              <a:t>Lorem ipsum dolor sit amet, consectetur adipiscing elit. Ut id neque ex. In sed turpis lacus. Morbi ac erat velit. Nulla sit amet ligula odio. </a:t>
            </a:r>
            <a:endParaRPr sz="4400"/>
          </a:p>
        </p:txBody>
      </p:sp>
      <p:sp>
        <p:nvSpPr>
          <p:cNvPr id="17" name="Google Shape;70;p1">
            <a:extLst>
              <a:ext uri="{FF2B5EF4-FFF2-40B4-BE49-F238E27FC236}">
                <a16:creationId xmlns:a16="http://schemas.microsoft.com/office/drawing/2014/main" id="{5D4FE1FE-0D0A-4783-82B8-288803C50C0D}"/>
              </a:ext>
            </a:extLst>
          </p:cNvPr>
          <p:cNvSpPr txBox="1"/>
          <p:nvPr/>
        </p:nvSpPr>
        <p:spPr>
          <a:xfrm>
            <a:off x="16218125" y="10187400"/>
            <a:ext cx="15512700" cy="2571600"/>
          </a:xfrm>
          <a:prstGeom prst="rect">
            <a:avLst/>
          </a:prstGeom>
          <a:noFill/>
          <a:ln>
            <a:noFill/>
          </a:ln>
        </p:spPr>
        <p:txBody>
          <a:bodyPr spcFirstLastPara="1" wrap="square" lIns="432000" tIns="216000" rIns="432000" bIns="216000" anchor="ctr" anchorCtr="0">
            <a:normAutofit/>
          </a:bodyPr>
          <a:lstStyle/>
          <a:p>
            <a:pPr marL="0" marR="0" lvl="0" indent="0" algn="l" rtl="0">
              <a:lnSpc>
                <a:spcPct val="100000"/>
              </a:lnSpc>
              <a:spcBef>
                <a:spcPts val="0"/>
              </a:spcBef>
              <a:spcAft>
                <a:spcPts val="0"/>
              </a:spcAft>
              <a:buNone/>
            </a:pPr>
            <a:r>
              <a:rPr lang="pt-BR" sz="9000" b="1">
                <a:solidFill>
                  <a:srgbClr val="002060"/>
                </a:solidFill>
                <a:latin typeface="Trebuchet MS"/>
                <a:ea typeface="Trebuchet MS"/>
                <a:cs typeface="Trebuchet MS"/>
                <a:sym typeface="Trebuchet MS"/>
              </a:rPr>
              <a:t>Resultados</a:t>
            </a:r>
            <a:endParaRPr sz="9000" b="0" i="0" u="none" strike="noStrike" cap="none">
              <a:solidFill>
                <a:srgbClr val="002060"/>
              </a:solidFill>
              <a:latin typeface="Calibri"/>
              <a:ea typeface="Calibri"/>
              <a:cs typeface="Calibri"/>
              <a:sym typeface="Calibri"/>
            </a:endParaRPr>
          </a:p>
        </p:txBody>
      </p:sp>
      <p:sp>
        <p:nvSpPr>
          <p:cNvPr id="18" name="Google Shape;71;p1">
            <a:extLst>
              <a:ext uri="{FF2B5EF4-FFF2-40B4-BE49-F238E27FC236}">
                <a16:creationId xmlns:a16="http://schemas.microsoft.com/office/drawing/2014/main" id="{D8C6EF0A-0729-8C4B-E8F8-0A36548C1BBF}"/>
              </a:ext>
            </a:extLst>
          </p:cNvPr>
          <p:cNvSpPr txBox="1"/>
          <p:nvPr/>
        </p:nvSpPr>
        <p:spPr>
          <a:xfrm>
            <a:off x="16666775" y="12374375"/>
            <a:ext cx="14615400" cy="109590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pt-BR" sz="4400">
                <a:solidFill>
                  <a:schemeClr val="dk1"/>
                </a:solidFill>
              </a:rPr>
              <a:t>Lorem ipsum dolor sit amet, consectetur adipiscing elit. Ut id neque ex. In sed turpis lacus. Morbi ac erat velit. Nulla sit amet ligula odio. Lorem ipsum dolor sit amet, consectetur adipiscing elit. In congue lacinia condimentum. </a:t>
            </a:r>
            <a:endParaRPr sz="4400"/>
          </a:p>
        </p:txBody>
      </p:sp>
      <p:sp>
        <p:nvSpPr>
          <p:cNvPr id="19" name="Google Shape;74;p1">
            <a:extLst>
              <a:ext uri="{FF2B5EF4-FFF2-40B4-BE49-F238E27FC236}">
                <a16:creationId xmlns:a16="http://schemas.microsoft.com/office/drawing/2014/main" id="{A4E6887A-5AAE-E601-A8A5-83BFAA6ED777}"/>
              </a:ext>
            </a:extLst>
          </p:cNvPr>
          <p:cNvSpPr txBox="1"/>
          <p:nvPr/>
        </p:nvSpPr>
        <p:spPr>
          <a:xfrm>
            <a:off x="16218125" y="22842738"/>
            <a:ext cx="15512700" cy="2571600"/>
          </a:xfrm>
          <a:prstGeom prst="rect">
            <a:avLst/>
          </a:prstGeom>
          <a:noFill/>
          <a:ln>
            <a:noFill/>
          </a:ln>
        </p:spPr>
        <p:txBody>
          <a:bodyPr spcFirstLastPara="1" wrap="square" lIns="432000" tIns="216000" rIns="432000" bIns="216000" anchor="ctr" anchorCtr="0">
            <a:normAutofit/>
          </a:bodyPr>
          <a:lstStyle/>
          <a:p>
            <a:pPr marL="0" marR="0" lvl="0" indent="0" algn="l" rtl="0">
              <a:lnSpc>
                <a:spcPct val="100000"/>
              </a:lnSpc>
              <a:spcBef>
                <a:spcPts val="0"/>
              </a:spcBef>
              <a:spcAft>
                <a:spcPts val="0"/>
              </a:spcAft>
              <a:buNone/>
            </a:pPr>
            <a:r>
              <a:rPr lang="pt-BR" sz="9000" b="1">
                <a:solidFill>
                  <a:srgbClr val="002060"/>
                </a:solidFill>
                <a:latin typeface="Trebuchet MS"/>
                <a:ea typeface="Trebuchet MS"/>
                <a:cs typeface="Trebuchet MS"/>
                <a:sym typeface="Trebuchet MS"/>
              </a:rPr>
              <a:t>Conclusões</a:t>
            </a:r>
            <a:endParaRPr sz="9000" b="0" i="0" u="none" strike="noStrike" cap="none">
              <a:solidFill>
                <a:srgbClr val="002060"/>
              </a:solidFill>
              <a:latin typeface="Calibri"/>
              <a:ea typeface="Calibri"/>
              <a:cs typeface="Calibri"/>
              <a:sym typeface="Calibri"/>
            </a:endParaRPr>
          </a:p>
        </p:txBody>
      </p:sp>
      <p:sp>
        <p:nvSpPr>
          <p:cNvPr id="20" name="Google Shape;75;p1">
            <a:extLst>
              <a:ext uri="{FF2B5EF4-FFF2-40B4-BE49-F238E27FC236}">
                <a16:creationId xmlns:a16="http://schemas.microsoft.com/office/drawing/2014/main" id="{F3D793BD-8AEF-D67C-043B-3749BBA8B2F0}"/>
              </a:ext>
            </a:extLst>
          </p:cNvPr>
          <p:cNvSpPr txBox="1"/>
          <p:nvPr/>
        </p:nvSpPr>
        <p:spPr>
          <a:xfrm>
            <a:off x="16218125" y="28306863"/>
            <a:ext cx="15512700" cy="2571600"/>
          </a:xfrm>
          <a:prstGeom prst="rect">
            <a:avLst/>
          </a:prstGeom>
          <a:noFill/>
          <a:ln>
            <a:noFill/>
          </a:ln>
        </p:spPr>
        <p:txBody>
          <a:bodyPr spcFirstLastPara="1" wrap="square" lIns="432000" tIns="216000" rIns="432000" bIns="216000" anchor="ctr" anchorCtr="0">
            <a:normAutofit/>
          </a:bodyPr>
          <a:lstStyle/>
          <a:p>
            <a:pPr marL="0" marR="0" lvl="0" indent="0" algn="l" rtl="0">
              <a:lnSpc>
                <a:spcPct val="100000"/>
              </a:lnSpc>
              <a:spcBef>
                <a:spcPts val="0"/>
              </a:spcBef>
              <a:spcAft>
                <a:spcPts val="0"/>
              </a:spcAft>
              <a:buNone/>
            </a:pPr>
            <a:r>
              <a:rPr lang="pt-BR" sz="9000" b="1">
                <a:solidFill>
                  <a:srgbClr val="002060"/>
                </a:solidFill>
                <a:latin typeface="Trebuchet MS"/>
                <a:ea typeface="Trebuchet MS"/>
                <a:cs typeface="Trebuchet MS"/>
                <a:sym typeface="Trebuchet MS"/>
              </a:rPr>
              <a:t>Agradecimentos</a:t>
            </a:r>
            <a:endParaRPr sz="9000" b="0" i="0" u="none" strike="noStrike" cap="none">
              <a:solidFill>
                <a:srgbClr val="002060"/>
              </a:solidFill>
              <a:latin typeface="Calibri"/>
              <a:ea typeface="Calibri"/>
              <a:cs typeface="Calibri"/>
              <a:sym typeface="Calibri"/>
            </a:endParaRPr>
          </a:p>
        </p:txBody>
      </p:sp>
      <p:sp>
        <p:nvSpPr>
          <p:cNvPr id="21" name="Google Shape;76;p1">
            <a:extLst>
              <a:ext uri="{FF2B5EF4-FFF2-40B4-BE49-F238E27FC236}">
                <a16:creationId xmlns:a16="http://schemas.microsoft.com/office/drawing/2014/main" id="{217C039F-D770-0153-B7D2-2438A04309C4}"/>
              </a:ext>
            </a:extLst>
          </p:cNvPr>
          <p:cNvSpPr txBox="1"/>
          <p:nvPr/>
        </p:nvSpPr>
        <p:spPr>
          <a:xfrm>
            <a:off x="16218125" y="33054788"/>
            <a:ext cx="15512700" cy="2571600"/>
          </a:xfrm>
          <a:prstGeom prst="rect">
            <a:avLst/>
          </a:prstGeom>
          <a:noFill/>
          <a:ln>
            <a:noFill/>
          </a:ln>
        </p:spPr>
        <p:txBody>
          <a:bodyPr spcFirstLastPara="1" wrap="square" lIns="432000" tIns="216000" rIns="432000" bIns="216000" anchor="ctr" anchorCtr="0">
            <a:normAutofit/>
          </a:bodyPr>
          <a:lstStyle/>
          <a:p>
            <a:pPr marL="0" marR="0" lvl="0" indent="0" algn="l" rtl="0">
              <a:lnSpc>
                <a:spcPct val="100000"/>
              </a:lnSpc>
              <a:spcBef>
                <a:spcPts val="0"/>
              </a:spcBef>
              <a:spcAft>
                <a:spcPts val="0"/>
              </a:spcAft>
              <a:buNone/>
            </a:pPr>
            <a:r>
              <a:rPr lang="pt-BR" sz="9000" b="1">
                <a:solidFill>
                  <a:srgbClr val="002060"/>
                </a:solidFill>
                <a:latin typeface="Trebuchet MS"/>
                <a:ea typeface="Trebuchet MS"/>
                <a:cs typeface="Trebuchet MS"/>
                <a:sym typeface="Trebuchet MS"/>
              </a:rPr>
              <a:t>Referências</a:t>
            </a:r>
            <a:endParaRPr sz="9000" b="0" i="0" u="none" strike="noStrike" cap="none">
              <a:solidFill>
                <a:srgbClr val="002060"/>
              </a:solidFill>
              <a:latin typeface="Calibri"/>
              <a:ea typeface="Calibri"/>
              <a:cs typeface="Calibri"/>
              <a:sym typeface="Calibri"/>
            </a:endParaRPr>
          </a:p>
        </p:txBody>
      </p:sp>
      <p:sp>
        <p:nvSpPr>
          <p:cNvPr id="22" name="Google Shape;77;p1">
            <a:extLst>
              <a:ext uri="{FF2B5EF4-FFF2-40B4-BE49-F238E27FC236}">
                <a16:creationId xmlns:a16="http://schemas.microsoft.com/office/drawing/2014/main" id="{C68B628D-315E-3A53-B150-F1A430C5C882}"/>
              </a:ext>
            </a:extLst>
          </p:cNvPr>
          <p:cNvSpPr txBox="1"/>
          <p:nvPr/>
        </p:nvSpPr>
        <p:spPr>
          <a:xfrm>
            <a:off x="16666775" y="25192400"/>
            <a:ext cx="14615400" cy="36273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pt-BR" sz="4400">
                <a:solidFill>
                  <a:schemeClr val="dk1"/>
                </a:solidFill>
              </a:rPr>
              <a:t>Lorem ipsum dolor sit amet, consectetur adipiscing elit. Ut id neque ex. In sed turpis lacus. Morbi ac erat velit. Nulla sit amet ligula odio. Lorem ipsum dolor sit amet, consectetur adipiscing elit. In congue lacinia condimentum. </a:t>
            </a:r>
            <a:endParaRPr sz="4400"/>
          </a:p>
        </p:txBody>
      </p:sp>
      <p:sp>
        <p:nvSpPr>
          <p:cNvPr id="23" name="Google Shape;78;p1">
            <a:extLst>
              <a:ext uri="{FF2B5EF4-FFF2-40B4-BE49-F238E27FC236}">
                <a16:creationId xmlns:a16="http://schemas.microsoft.com/office/drawing/2014/main" id="{AD8E7540-7A1A-4F9B-D9C1-3FD22AC236B9}"/>
              </a:ext>
            </a:extLst>
          </p:cNvPr>
          <p:cNvSpPr txBox="1"/>
          <p:nvPr/>
        </p:nvSpPr>
        <p:spPr>
          <a:xfrm>
            <a:off x="16666775" y="30678725"/>
            <a:ext cx="14615400" cy="27873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pt-BR" sz="4400">
                <a:solidFill>
                  <a:schemeClr val="dk1"/>
                </a:solidFill>
              </a:rPr>
              <a:t>Lorem ipsum dolor sit amet, consectetur adipiscing elit. Ut id neque ex. In sed turpis lacus. Morbi ac erat velit. Nulla sit amet ligula odio. </a:t>
            </a:r>
            <a:endParaRPr sz="4400"/>
          </a:p>
        </p:txBody>
      </p:sp>
      <p:sp>
        <p:nvSpPr>
          <p:cNvPr id="24" name="Google Shape;79;p1">
            <a:extLst>
              <a:ext uri="{FF2B5EF4-FFF2-40B4-BE49-F238E27FC236}">
                <a16:creationId xmlns:a16="http://schemas.microsoft.com/office/drawing/2014/main" id="{F0702ECC-AA8E-EA24-F636-434725C64B42}"/>
              </a:ext>
            </a:extLst>
          </p:cNvPr>
          <p:cNvSpPr txBox="1"/>
          <p:nvPr/>
        </p:nvSpPr>
        <p:spPr>
          <a:xfrm>
            <a:off x="16666775" y="35272100"/>
            <a:ext cx="14615400" cy="36273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pt-BR" sz="4400">
                <a:solidFill>
                  <a:schemeClr val="dk1"/>
                </a:solidFill>
              </a:rPr>
              <a:t>Lorem ipsum dolor sit amet, consectetur adipiscing elit. Ut id neque ex. In sed turpis lacus. Morbi ac erat velit. Nulla sit amet ligula odio. Lorem ipsum dolor sit amet, consectetur adipiscing elit. In congue .</a:t>
            </a:r>
            <a:endParaRPr sz="4400"/>
          </a:p>
        </p:txBody>
      </p:sp>
      <p:sp>
        <p:nvSpPr>
          <p:cNvPr id="41" name="Google Shape;73;p1">
            <a:extLst>
              <a:ext uri="{FF2B5EF4-FFF2-40B4-BE49-F238E27FC236}">
                <a16:creationId xmlns:a16="http://schemas.microsoft.com/office/drawing/2014/main" id="{F85EF13F-18A6-21C3-94DD-BD7653F77CD8}"/>
              </a:ext>
            </a:extLst>
          </p:cNvPr>
          <p:cNvSpPr txBox="1"/>
          <p:nvPr/>
        </p:nvSpPr>
        <p:spPr>
          <a:xfrm>
            <a:off x="18237250" y="22134750"/>
            <a:ext cx="9583500" cy="708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pt-BR" sz="3400" dirty="0"/>
              <a:t>Figura 1 – exemplo de uso de ilustração.</a:t>
            </a:r>
            <a:endParaRPr sz="3400" dirty="0"/>
          </a:p>
        </p:txBody>
      </p:sp>
      <p:pic>
        <p:nvPicPr>
          <p:cNvPr id="43" name="Imagem 42" descr="Logotipo&#10;&#10;Descrição gerada automaticamente">
            <a:extLst>
              <a:ext uri="{FF2B5EF4-FFF2-40B4-BE49-F238E27FC236}">
                <a16:creationId xmlns:a16="http://schemas.microsoft.com/office/drawing/2014/main" id="{602EBF00-4980-8D4C-7F44-1F3BB9FD7820}"/>
              </a:ext>
            </a:extLst>
          </p:cNvPr>
          <p:cNvPicPr>
            <a:picLocks noChangeAspect="1"/>
          </p:cNvPicPr>
          <p:nvPr/>
        </p:nvPicPr>
        <p:blipFill>
          <a:blip r:embed="rId7"/>
          <a:stretch>
            <a:fillRect/>
          </a:stretch>
        </p:blipFill>
        <p:spPr>
          <a:xfrm>
            <a:off x="21217632" y="16784836"/>
            <a:ext cx="3672017" cy="4939686"/>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TotalTime>
  <Words>512</Words>
  <Application>Microsoft Office PowerPoint</Application>
  <PresentationFormat>Personalizar</PresentationFormat>
  <Paragraphs>22</Paragraphs>
  <Slides>1</Slides>
  <Notes>1</Notes>
  <HiddenSlides>0</HiddenSlides>
  <MMClips>0</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1</vt:i4>
      </vt:variant>
    </vt:vector>
  </HeadingPairs>
  <TitlesOfParts>
    <vt:vector size="6" baseType="lpstr">
      <vt:lpstr>Arial</vt:lpstr>
      <vt:lpstr>Calibri</vt:lpstr>
      <vt:lpstr>Times New Roman</vt:lpstr>
      <vt:lpstr>Trebuchet MS</vt:lpstr>
      <vt:lpstr>Office Theme</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IFSC</dc:creator>
  <cp:lastModifiedBy>Stefany Arcari</cp:lastModifiedBy>
  <cp:revision>4</cp:revision>
  <dcterms:created xsi:type="dcterms:W3CDTF">2022-10-10T21:45:38Z</dcterms:created>
  <dcterms:modified xsi:type="dcterms:W3CDTF">2024-10-14T12:28:25Z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12.0000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0</vt:i4>
  </property>
  <property fmtid="{D5CDD505-2E9C-101B-9397-08002B2CF9AE}" pid="8" name="PresentationFormat">
    <vt:lpwstr>Personalizados</vt:lpwstr>
  </property>
  <property fmtid="{D5CDD505-2E9C-101B-9397-08002B2CF9AE}" pid="9" name="ScaleCrop">
    <vt:bool>false</vt:bool>
  </property>
  <property fmtid="{D5CDD505-2E9C-101B-9397-08002B2CF9AE}" pid="10" name="ShareDoc">
    <vt:bool>false</vt:bool>
  </property>
  <property fmtid="{D5CDD505-2E9C-101B-9397-08002B2CF9AE}" pid="11" name="Slides">
    <vt:i4>1</vt:i4>
  </property>
</Properties>
</file>