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43205400" cx="32404050"/>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DBpKUKz8CGWVkh2aOoOu6pjEa/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260175" y="801875"/>
            <a:ext cx="5040025" cy="40094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55950" y="5078600"/>
            <a:ext cx="6047725" cy="48113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755950" y="5078600"/>
            <a:ext cx="6047725" cy="481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0" name="Google Shape;60;p1:notes"/>
          <p:cNvSpPr/>
          <p:nvPr>
            <p:ph idx="2" type="sldImg"/>
          </p:nvPr>
        </p:nvSpPr>
        <p:spPr>
          <a:xfrm>
            <a:off x="2276475" y="801688"/>
            <a:ext cx="3008313" cy="40100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0" name="Shape 10"/>
        <p:cNvGrpSpPr/>
        <p:nvPr/>
      </p:nvGrpSpPr>
      <p:grpSpPr>
        <a:xfrm>
          <a:off x="0" y="0"/>
          <a:ext cx="0" cy="0"/>
          <a:chOff x="0" y="0"/>
          <a:chExt cx="0" cy="0"/>
        </a:xfrm>
      </p:grpSpPr>
      <p:sp>
        <p:nvSpPr>
          <p:cNvPr id="11" name="Google Shape;11;p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 name="Google Shape;12;p3"/>
          <p:cNvSpPr txBox="1"/>
          <p:nvPr>
            <p:ph idx="1" type="subTitle"/>
          </p:nvPr>
        </p:nvSpPr>
        <p:spPr>
          <a:xfrm>
            <a:off x="1620000" y="10109880"/>
            <a:ext cx="29162880" cy="2505852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40" name="Shape 40"/>
        <p:cNvGrpSpPr/>
        <p:nvPr/>
      </p:nvGrpSpPr>
      <p:grpSpPr>
        <a:xfrm>
          <a:off x="0" y="0"/>
          <a:ext cx="0" cy="0"/>
          <a:chOff x="0" y="0"/>
          <a:chExt cx="0" cy="0"/>
        </a:xfrm>
      </p:grpSpPr>
      <p:sp>
        <p:nvSpPr>
          <p:cNvPr id="41" name="Google Shape;41;p12"/>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2"/>
          <p:cNvSpPr txBox="1"/>
          <p:nvPr>
            <p:ph idx="1" type="body"/>
          </p:nvPr>
        </p:nvSpPr>
        <p:spPr>
          <a:xfrm>
            <a:off x="1620000" y="1010988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3" name="Google Shape;43;p12"/>
          <p:cNvSpPr txBox="1"/>
          <p:nvPr>
            <p:ph idx="2"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44" name="Shape 44"/>
        <p:cNvGrpSpPr/>
        <p:nvPr/>
      </p:nvGrpSpPr>
      <p:grpSpPr>
        <a:xfrm>
          <a:off x="0" y="0"/>
          <a:ext cx="0" cy="0"/>
          <a:chOff x="0" y="0"/>
          <a:chExt cx="0" cy="0"/>
        </a:xfrm>
      </p:grpSpPr>
      <p:sp>
        <p:nvSpPr>
          <p:cNvPr id="45" name="Google Shape;45;p1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3"/>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7" name="Google Shape;47;p13"/>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8" name="Google Shape;48;p13"/>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9" name="Google Shape;49;p13"/>
          <p:cNvSpPr txBox="1"/>
          <p:nvPr>
            <p:ph idx="4"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50" name="Shape 50"/>
        <p:cNvGrpSpPr/>
        <p:nvPr/>
      </p:nvGrpSpPr>
      <p:grpSpPr>
        <a:xfrm>
          <a:off x="0" y="0"/>
          <a:ext cx="0" cy="0"/>
          <a:chOff x="0" y="0"/>
          <a:chExt cx="0" cy="0"/>
        </a:xfrm>
      </p:grpSpPr>
      <p:sp>
        <p:nvSpPr>
          <p:cNvPr id="51" name="Google Shape;51;p14"/>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4"/>
          <p:cNvSpPr txBox="1"/>
          <p:nvPr>
            <p:ph idx="1" type="body"/>
          </p:nvPr>
        </p:nvSpPr>
        <p:spPr>
          <a:xfrm>
            <a:off x="162000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3" name="Google Shape;53;p14"/>
          <p:cNvSpPr txBox="1"/>
          <p:nvPr>
            <p:ph idx="2" type="body"/>
          </p:nvPr>
        </p:nvSpPr>
        <p:spPr>
          <a:xfrm>
            <a:off x="114800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4" name="Google Shape;54;p14"/>
          <p:cNvSpPr txBox="1"/>
          <p:nvPr>
            <p:ph idx="3" type="body"/>
          </p:nvPr>
        </p:nvSpPr>
        <p:spPr>
          <a:xfrm>
            <a:off x="213404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5" name="Google Shape;55;p14"/>
          <p:cNvSpPr txBox="1"/>
          <p:nvPr>
            <p:ph idx="4" type="body"/>
          </p:nvPr>
        </p:nvSpPr>
        <p:spPr>
          <a:xfrm>
            <a:off x="162000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6" name="Google Shape;56;p14"/>
          <p:cNvSpPr txBox="1"/>
          <p:nvPr>
            <p:ph idx="5" type="body"/>
          </p:nvPr>
        </p:nvSpPr>
        <p:spPr>
          <a:xfrm>
            <a:off x="114800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7" name="Google Shape;57;p14"/>
          <p:cNvSpPr txBox="1"/>
          <p:nvPr>
            <p:ph idx="6" type="body"/>
          </p:nvPr>
        </p:nvSpPr>
        <p:spPr>
          <a:xfrm>
            <a:off x="213404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3" name="Shape 1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4" name="Shape 14"/>
        <p:cNvGrpSpPr/>
        <p:nvPr/>
      </p:nvGrpSpPr>
      <p:grpSpPr>
        <a:xfrm>
          <a:off x="0" y="0"/>
          <a:ext cx="0" cy="0"/>
          <a:chOff x="0" y="0"/>
          <a:chExt cx="0" cy="0"/>
        </a:xfrm>
      </p:grpSpPr>
      <p:sp>
        <p:nvSpPr>
          <p:cNvPr id="15" name="Google Shape;15;p5"/>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5"/>
          <p:cNvSpPr txBox="1"/>
          <p:nvPr>
            <p:ph idx="1" type="body"/>
          </p:nvPr>
        </p:nvSpPr>
        <p:spPr>
          <a:xfrm>
            <a:off x="1620000" y="10109880"/>
            <a:ext cx="2916288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7" name="Shape 17"/>
        <p:cNvGrpSpPr/>
        <p:nvPr/>
      </p:nvGrpSpPr>
      <p:grpSpPr>
        <a:xfrm>
          <a:off x="0" y="0"/>
          <a:ext cx="0" cy="0"/>
          <a:chOff x="0" y="0"/>
          <a:chExt cx="0" cy="0"/>
        </a:xfrm>
      </p:grpSpPr>
      <p:sp>
        <p:nvSpPr>
          <p:cNvPr id="18" name="Google Shape;18;p6"/>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6"/>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0" name="Google Shape;20;p6"/>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7"/>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23" name="Shape 23"/>
        <p:cNvGrpSpPr/>
        <p:nvPr/>
      </p:nvGrpSpPr>
      <p:grpSpPr>
        <a:xfrm>
          <a:off x="0" y="0"/>
          <a:ext cx="0" cy="0"/>
          <a:chOff x="0" y="0"/>
          <a:chExt cx="0" cy="0"/>
        </a:xfrm>
      </p:grpSpPr>
      <p:sp>
        <p:nvSpPr>
          <p:cNvPr id="24" name="Google Shape;24;p8"/>
          <p:cNvSpPr txBox="1"/>
          <p:nvPr>
            <p:ph idx="1" type="subTitle"/>
          </p:nvPr>
        </p:nvSpPr>
        <p:spPr>
          <a:xfrm>
            <a:off x="2430360" y="13421520"/>
            <a:ext cx="27543240" cy="4292820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25" name="Shape 25"/>
        <p:cNvGrpSpPr/>
        <p:nvPr/>
      </p:nvGrpSpPr>
      <p:grpSpPr>
        <a:xfrm>
          <a:off x="0" y="0"/>
          <a:ext cx="0" cy="0"/>
          <a:chOff x="0" y="0"/>
          <a:chExt cx="0" cy="0"/>
        </a:xfrm>
      </p:grpSpPr>
      <p:sp>
        <p:nvSpPr>
          <p:cNvPr id="26" name="Google Shape;26;p9"/>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9"/>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30" name="Shape 30"/>
        <p:cNvGrpSpPr/>
        <p:nvPr/>
      </p:nvGrpSpPr>
      <p:grpSpPr>
        <a:xfrm>
          <a:off x="0" y="0"/>
          <a:ext cx="0" cy="0"/>
          <a:chOff x="0" y="0"/>
          <a:chExt cx="0" cy="0"/>
        </a:xfrm>
      </p:grpSpPr>
      <p:sp>
        <p:nvSpPr>
          <p:cNvPr id="31" name="Google Shape;31;p10"/>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0"/>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3" name="Google Shape;33;p10"/>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4" name="Google Shape;34;p10"/>
          <p:cNvSpPr txBox="1"/>
          <p:nvPr>
            <p:ph idx="3"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35" name="Shape 35"/>
        <p:cNvGrpSpPr/>
        <p:nvPr/>
      </p:nvGrpSpPr>
      <p:grpSpPr>
        <a:xfrm>
          <a:off x="0" y="0"/>
          <a:ext cx="0" cy="0"/>
          <a:chOff x="0" y="0"/>
          <a:chExt cx="0" cy="0"/>
        </a:xfrm>
      </p:grpSpPr>
      <p:sp>
        <p:nvSpPr>
          <p:cNvPr id="36" name="Google Shape;36;p11"/>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1"/>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8" name="Google Shape;38;p11"/>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9" name="Google Shape;39;p11"/>
          <p:cNvSpPr txBox="1"/>
          <p:nvPr>
            <p:ph idx="3"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430360" y="13421520"/>
            <a:ext cx="27543240" cy="9260640"/>
          </a:xfrm>
          <a:prstGeom prst="rect">
            <a:avLst/>
          </a:prstGeom>
          <a:noFill/>
          <a:ln>
            <a:noFill/>
          </a:ln>
        </p:spPr>
        <p:txBody>
          <a:bodyPr anchorCtr="0" anchor="ctr" bIns="216000" lIns="432000" spcFirstLastPara="1" rIns="432000" wrap="square" tIns="21600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0" type="dt"/>
          </p:nvPr>
        </p:nvSpPr>
        <p:spPr>
          <a:xfrm>
            <a:off x="1620360" y="40044960"/>
            <a:ext cx="7560720" cy="2300040"/>
          </a:xfrm>
          <a:prstGeom prst="rect">
            <a:avLst/>
          </a:prstGeom>
          <a:noFill/>
          <a:ln>
            <a:noFill/>
          </a:ln>
        </p:spPr>
        <p:txBody>
          <a:bodyPr anchorCtr="0" anchor="ctr" bIns="216000" lIns="432000" spcFirstLastPara="1" rIns="432000" wrap="square" tIns="2160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p2"/>
          <p:cNvSpPr txBox="1"/>
          <p:nvPr>
            <p:ph idx="11" type="ftr"/>
          </p:nvPr>
        </p:nvSpPr>
        <p:spPr>
          <a:xfrm>
            <a:off x="11071440" y="40044960"/>
            <a:ext cx="10261080" cy="2300040"/>
          </a:xfrm>
          <a:prstGeom prst="rect">
            <a:avLst/>
          </a:prstGeom>
          <a:noFill/>
          <a:ln>
            <a:noFill/>
          </a:ln>
        </p:spPr>
        <p:txBody>
          <a:bodyPr anchorCtr="0" anchor="ctr" bIns="216000" lIns="432000" spcFirstLastPara="1" rIns="432000" wrap="square" tIns="2160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2" type="sldNum"/>
          </p:nvPr>
        </p:nvSpPr>
        <p:spPr>
          <a:xfrm>
            <a:off x="23222880" y="40044960"/>
            <a:ext cx="7560720" cy="2300040"/>
          </a:xfrm>
          <a:prstGeom prst="rect">
            <a:avLst/>
          </a:prstGeom>
          <a:noFill/>
          <a:ln>
            <a:noFill/>
          </a:ln>
        </p:spPr>
        <p:txBody>
          <a:bodyPr anchorCtr="0" anchor="ctr" bIns="216000" lIns="432000" spcFirstLastPara="1" rIns="432000" wrap="square" tIns="216000">
            <a:noAutofit/>
          </a:bodyPr>
          <a:lstStyle>
            <a:lvl1pPr indent="0" lvl="0"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6.png"/><Relationship Id="rId7"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p:nvPr/>
        </p:nvSpPr>
        <p:spPr>
          <a:xfrm>
            <a:off x="0" y="-1"/>
            <a:ext cx="32404200" cy="4929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63" name="Google Shape;63;p1"/>
          <p:cNvSpPr/>
          <p:nvPr/>
        </p:nvSpPr>
        <p:spPr>
          <a:xfrm>
            <a:off x="8534400" y="39370000"/>
            <a:ext cx="7848600" cy="2819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64" name="Google Shape;64;p1"/>
          <p:cNvSpPr txBox="1"/>
          <p:nvPr/>
        </p:nvSpPr>
        <p:spPr>
          <a:xfrm>
            <a:off x="0" y="5419605"/>
            <a:ext cx="32403600" cy="2571600"/>
          </a:xfrm>
          <a:prstGeom prst="rect">
            <a:avLst/>
          </a:prstGeom>
          <a:noFill/>
          <a:ln>
            <a:noFill/>
          </a:ln>
        </p:spPr>
        <p:txBody>
          <a:bodyPr anchorCtr="0" anchor="ctr" bIns="216000" lIns="432000" spcFirstLastPara="1" rIns="432000" wrap="square" tIns="216000">
            <a:normAutofit/>
          </a:bodyPr>
          <a:lstStyle/>
          <a:p>
            <a:pPr indent="0" lvl="0" marL="0" marR="0" rtl="0" algn="ctr">
              <a:lnSpc>
                <a:spcPct val="100000"/>
              </a:lnSpc>
              <a:spcBef>
                <a:spcPts val="0"/>
              </a:spcBef>
              <a:spcAft>
                <a:spcPts val="0"/>
              </a:spcAft>
              <a:buClr>
                <a:srgbClr val="000000"/>
              </a:buClr>
              <a:buSzPts val="12000"/>
              <a:buFont typeface="Arial"/>
              <a:buNone/>
            </a:pPr>
            <a:r>
              <a:rPr b="1" i="0" lang="pt-BR" sz="12000" u="none" cap="none" strike="noStrike">
                <a:solidFill>
                  <a:srgbClr val="002060"/>
                </a:solidFill>
                <a:latin typeface="Trebuchet MS"/>
                <a:ea typeface="Trebuchet MS"/>
                <a:cs typeface="Trebuchet MS"/>
                <a:sym typeface="Trebuchet MS"/>
              </a:rPr>
              <a:t>Título do trabalho</a:t>
            </a:r>
            <a:endParaRPr b="0" i="0" sz="12000" u="none" cap="none" strike="noStrike">
              <a:solidFill>
                <a:srgbClr val="002060"/>
              </a:solidFill>
              <a:latin typeface="Calibri"/>
              <a:ea typeface="Calibri"/>
              <a:cs typeface="Calibri"/>
              <a:sym typeface="Calibri"/>
            </a:endParaRPr>
          </a:p>
        </p:txBody>
      </p:sp>
      <p:sp>
        <p:nvSpPr>
          <p:cNvPr id="65" name="Google Shape;65;p1"/>
          <p:cNvSpPr/>
          <p:nvPr/>
        </p:nvSpPr>
        <p:spPr>
          <a:xfrm>
            <a:off x="0" y="7991210"/>
            <a:ext cx="32403600" cy="171420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Clr>
                <a:srgbClr val="000000"/>
              </a:buClr>
              <a:buSzPts val="4500"/>
              <a:buFont typeface="Arial"/>
              <a:buNone/>
            </a:pPr>
            <a:r>
              <a:rPr b="1" i="0" lang="pt-BR" sz="4500" u="none" cap="none" strike="noStrike">
                <a:solidFill>
                  <a:srgbClr val="000000"/>
                </a:solidFill>
                <a:latin typeface="Trebuchet MS"/>
                <a:ea typeface="Trebuchet MS"/>
                <a:cs typeface="Trebuchet MS"/>
                <a:sym typeface="Trebuchet MS"/>
              </a:rPr>
              <a:t>Autores:</a:t>
            </a:r>
            <a:r>
              <a:rPr b="0" i="0" lang="pt-BR" sz="4500" u="none" cap="none" strike="noStrike">
                <a:solidFill>
                  <a:srgbClr val="000000"/>
                </a:solidFill>
                <a:latin typeface="Trebuchet MS"/>
                <a:ea typeface="Trebuchet MS"/>
                <a:cs typeface="Trebuchet MS"/>
                <a:sym typeface="Trebuchet MS"/>
              </a:rPr>
              <a:t> João da Silva, Maria da Silva, José da Silva</a:t>
            </a:r>
            <a:endParaRPr b="0" i="0" sz="45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500"/>
              <a:buFont typeface="Arial"/>
              <a:buNone/>
            </a:pPr>
            <a:r>
              <a:rPr b="1" i="0" lang="pt-BR" sz="4500" u="none" cap="none" strike="noStrike">
                <a:solidFill>
                  <a:srgbClr val="000000"/>
                </a:solidFill>
                <a:latin typeface="Trebuchet MS"/>
                <a:ea typeface="Trebuchet MS"/>
                <a:cs typeface="Trebuchet MS"/>
                <a:sym typeface="Trebuchet MS"/>
              </a:rPr>
              <a:t>Orientador:</a:t>
            </a:r>
            <a:r>
              <a:rPr b="0" i="0" lang="pt-BR" sz="4500" u="none" cap="none" strike="noStrike">
                <a:solidFill>
                  <a:srgbClr val="000000"/>
                </a:solidFill>
                <a:latin typeface="Trebuchet MS"/>
                <a:ea typeface="Trebuchet MS"/>
                <a:cs typeface="Trebuchet MS"/>
                <a:sym typeface="Trebuchet MS"/>
              </a:rPr>
              <a:t> Profº Fulano da Silva</a:t>
            </a:r>
            <a:endParaRPr b="0" i="0" sz="4500" u="none" cap="none" strike="noStrike">
              <a:solidFill>
                <a:schemeClr val="dk1"/>
              </a:solidFill>
              <a:latin typeface="Arial"/>
              <a:ea typeface="Arial"/>
              <a:cs typeface="Arial"/>
              <a:sym typeface="Arial"/>
            </a:endParaRPr>
          </a:p>
        </p:txBody>
      </p:sp>
      <p:sp>
        <p:nvSpPr>
          <p:cNvPr id="66" name="Google Shape;66;p1"/>
          <p:cNvSpPr txBox="1"/>
          <p:nvPr/>
        </p:nvSpPr>
        <p:spPr>
          <a:xfrm>
            <a:off x="70537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Introdução</a:t>
            </a:r>
            <a:endParaRPr b="0" i="0" sz="9000" u="none" cap="none" strike="noStrike">
              <a:solidFill>
                <a:srgbClr val="002060"/>
              </a:solidFill>
              <a:latin typeface="Calibri"/>
              <a:ea typeface="Calibri"/>
              <a:cs typeface="Calibri"/>
              <a:sym typeface="Calibri"/>
            </a:endParaRPr>
          </a:p>
        </p:txBody>
      </p:sp>
      <p:sp>
        <p:nvSpPr>
          <p:cNvPr id="67" name="Google Shape;67;p1"/>
          <p:cNvSpPr txBox="1"/>
          <p:nvPr/>
        </p:nvSpPr>
        <p:spPr>
          <a:xfrm>
            <a:off x="1089725" y="12374375"/>
            <a:ext cx="14615400" cy="109590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rgbClr val="000000"/>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grpSp>
        <p:nvGrpSpPr>
          <p:cNvPr id="68" name="Google Shape;68;p1"/>
          <p:cNvGrpSpPr/>
          <p:nvPr/>
        </p:nvGrpSpPr>
        <p:grpSpPr>
          <a:xfrm>
            <a:off x="1158825" y="698740"/>
            <a:ext cx="30406722" cy="41170696"/>
            <a:chOff x="1041400" y="742729"/>
            <a:chExt cx="30406722" cy="41170696"/>
          </a:xfrm>
        </p:grpSpPr>
        <p:pic>
          <p:nvPicPr>
            <p:cNvPr descr="Forma&#10;&#10;Descrição gerada automaticamente com confiança média" id="69" name="Google Shape;69;p1"/>
            <p:cNvPicPr preferRelativeResize="0"/>
            <p:nvPr/>
          </p:nvPicPr>
          <p:blipFill rotWithShape="1">
            <a:blip r:embed="rId3">
              <a:alphaModFix/>
            </a:blip>
            <a:srcRect b="0" l="0" r="0" t="0"/>
            <a:stretch/>
          </p:blipFill>
          <p:spPr>
            <a:xfrm>
              <a:off x="10604087" y="39905482"/>
              <a:ext cx="7515736" cy="2007943"/>
            </a:xfrm>
            <a:prstGeom prst="rect">
              <a:avLst/>
            </a:prstGeom>
            <a:noFill/>
            <a:ln>
              <a:noFill/>
            </a:ln>
          </p:spPr>
        </p:pic>
        <p:sp>
          <p:nvSpPr>
            <p:cNvPr id="70" name="Google Shape;70;p1"/>
            <p:cNvSpPr/>
            <p:nvPr/>
          </p:nvSpPr>
          <p:spPr>
            <a:xfrm>
              <a:off x="1041400" y="37769800"/>
              <a:ext cx="30048300" cy="1295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Uma imagem contendo objeto, relógio&#10;&#10;Descrição gerada automaticamente" id="71" name="Google Shape;71;p1"/>
            <p:cNvPicPr preferRelativeResize="0"/>
            <p:nvPr/>
          </p:nvPicPr>
          <p:blipFill rotWithShape="1">
            <a:blip r:embed="rId4">
              <a:alphaModFix/>
            </a:blip>
            <a:srcRect b="0" l="0" r="0" t="0"/>
            <a:stretch/>
          </p:blipFill>
          <p:spPr>
            <a:xfrm>
              <a:off x="28016200" y="742729"/>
              <a:ext cx="3431922" cy="4114892"/>
            </a:xfrm>
            <a:prstGeom prst="rect">
              <a:avLst/>
            </a:prstGeom>
            <a:noFill/>
            <a:ln>
              <a:noFill/>
            </a:ln>
          </p:spPr>
        </p:pic>
      </p:grpSp>
      <p:sp>
        <p:nvSpPr>
          <p:cNvPr id="72" name="Google Shape;72;p1"/>
          <p:cNvSpPr txBox="1"/>
          <p:nvPr/>
        </p:nvSpPr>
        <p:spPr>
          <a:xfrm>
            <a:off x="705375" y="2213475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Objetivos</a:t>
            </a:r>
            <a:endParaRPr b="0" i="0" sz="9000" u="none" cap="none" strike="noStrike">
              <a:solidFill>
                <a:srgbClr val="002060"/>
              </a:solidFill>
              <a:latin typeface="Calibri"/>
              <a:ea typeface="Calibri"/>
              <a:cs typeface="Calibri"/>
              <a:sym typeface="Calibri"/>
            </a:endParaRPr>
          </a:p>
        </p:txBody>
      </p:sp>
      <p:sp>
        <p:nvSpPr>
          <p:cNvPr id="73" name="Google Shape;73;p1"/>
          <p:cNvSpPr txBox="1"/>
          <p:nvPr/>
        </p:nvSpPr>
        <p:spPr>
          <a:xfrm>
            <a:off x="897525" y="24385825"/>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74" name="Google Shape;74;p1"/>
          <p:cNvSpPr txBox="1"/>
          <p:nvPr/>
        </p:nvSpPr>
        <p:spPr>
          <a:xfrm>
            <a:off x="705375" y="27267825"/>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Metodologia</a:t>
            </a:r>
            <a:endParaRPr b="0" i="0" sz="9000" u="none" cap="none" strike="noStrike">
              <a:solidFill>
                <a:srgbClr val="002060"/>
              </a:solidFill>
              <a:latin typeface="Calibri"/>
              <a:ea typeface="Calibri"/>
              <a:cs typeface="Calibri"/>
              <a:sym typeface="Calibri"/>
            </a:endParaRPr>
          </a:p>
        </p:txBody>
      </p:sp>
      <p:sp>
        <p:nvSpPr>
          <p:cNvPr id="75" name="Google Shape;75;p1"/>
          <p:cNvSpPr txBox="1"/>
          <p:nvPr/>
        </p:nvSpPr>
        <p:spPr>
          <a:xfrm>
            <a:off x="897525" y="29578400"/>
            <a:ext cx="14615400" cy="95244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rgbClr val="000000"/>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a:t>
            </a:r>
            <a:endParaRPr b="0" i="0" sz="4400" u="none" cap="none" strike="noStrike">
              <a:solidFill>
                <a:srgbClr val="000000"/>
              </a:solidFill>
              <a:latin typeface="Arial"/>
              <a:ea typeface="Arial"/>
              <a:cs typeface="Arial"/>
              <a:sym typeface="Arial"/>
            </a:endParaRPr>
          </a:p>
        </p:txBody>
      </p:sp>
      <p:sp>
        <p:nvSpPr>
          <p:cNvPr id="76" name="Google Shape;76;p1"/>
          <p:cNvSpPr txBox="1"/>
          <p:nvPr/>
        </p:nvSpPr>
        <p:spPr>
          <a:xfrm>
            <a:off x="1621812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Resultados</a:t>
            </a:r>
            <a:endParaRPr b="0" i="0" sz="9000" u="none" cap="none" strike="noStrike">
              <a:solidFill>
                <a:srgbClr val="002060"/>
              </a:solidFill>
              <a:latin typeface="Calibri"/>
              <a:ea typeface="Calibri"/>
              <a:cs typeface="Calibri"/>
              <a:sym typeface="Calibri"/>
            </a:endParaRPr>
          </a:p>
        </p:txBody>
      </p:sp>
      <p:sp>
        <p:nvSpPr>
          <p:cNvPr id="77" name="Google Shape;77;p1"/>
          <p:cNvSpPr txBox="1"/>
          <p:nvPr/>
        </p:nvSpPr>
        <p:spPr>
          <a:xfrm>
            <a:off x="16666775" y="12374375"/>
            <a:ext cx="14615400" cy="109590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78" name="Google Shape;78;p1"/>
          <p:cNvSpPr txBox="1"/>
          <p:nvPr/>
        </p:nvSpPr>
        <p:spPr>
          <a:xfrm>
            <a:off x="16218125" y="2284273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Conclusões</a:t>
            </a:r>
            <a:endParaRPr b="0" i="0" sz="9000" u="none" cap="none" strike="noStrike">
              <a:solidFill>
                <a:srgbClr val="002060"/>
              </a:solidFill>
              <a:latin typeface="Calibri"/>
              <a:ea typeface="Calibri"/>
              <a:cs typeface="Calibri"/>
              <a:sym typeface="Calibri"/>
            </a:endParaRPr>
          </a:p>
        </p:txBody>
      </p:sp>
      <p:sp>
        <p:nvSpPr>
          <p:cNvPr id="79" name="Google Shape;79;p1"/>
          <p:cNvSpPr txBox="1"/>
          <p:nvPr/>
        </p:nvSpPr>
        <p:spPr>
          <a:xfrm>
            <a:off x="16218125" y="28306863"/>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Agradecimentos</a:t>
            </a:r>
            <a:endParaRPr b="0" i="0" sz="9000" u="none" cap="none" strike="noStrike">
              <a:solidFill>
                <a:srgbClr val="002060"/>
              </a:solidFill>
              <a:latin typeface="Calibri"/>
              <a:ea typeface="Calibri"/>
              <a:cs typeface="Calibri"/>
              <a:sym typeface="Calibri"/>
            </a:endParaRPr>
          </a:p>
        </p:txBody>
      </p:sp>
      <p:sp>
        <p:nvSpPr>
          <p:cNvPr id="80" name="Google Shape;80;p1"/>
          <p:cNvSpPr txBox="1"/>
          <p:nvPr/>
        </p:nvSpPr>
        <p:spPr>
          <a:xfrm>
            <a:off x="16218125" y="3305478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Referências</a:t>
            </a:r>
            <a:endParaRPr b="0" i="0" sz="9000" u="none" cap="none" strike="noStrike">
              <a:solidFill>
                <a:srgbClr val="002060"/>
              </a:solidFill>
              <a:latin typeface="Calibri"/>
              <a:ea typeface="Calibri"/>
              <a:cs typeface="Calibri"/>
              <a:sym typeface="Calibri"/>
            </a:endParaRPr>
          </a:p>
        </p:txBody>
      </p:sp>
      <p:sp>
        <p:nvSpPr>
          <p:cNvPr id="81" name="Google Shape;81;p1"/>
          <p:cNvSpPr txBox="1"/>
          <p:nvPr/>
        </p:nvSpPr>
        <p:spPr>
          <a:xfrm>
            <a:off x="16666775" y="25192400"/>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82" name="Google Shape;82;p1"/>
          <p:cNvSpPr txBox="1"/>
          <p:nvPr/>
        </p:nvSpPr>
        <p:spPr>
          <a:xfrm>
            <a:off x="16666775" y="30678725"/>
            <a:ext cx="14615400" cy="278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a:t>
            </a:r>
            <a:endParaRPr b="0" i="0" sz="4400" u="none" cap="none" strike="noStrike">
              <a:solidFill>
                <a:srgbClr val="000000"/>
              </a:solidFill>
              <a:latin typeface="Arial"/>
              <a:ea typeface="Arial"/>
              <a:cs typeface="Arial"/>
              <a:sym typeface="Arial"/>
            </a:endParaRPr>
          </a:p>
        </p:txBody>
      </p:sp>
      <p:sp>
        <p:nvSpPr>
          <p:cNvPr id="83" name="Google Shape;83;p1"/>
          <p:cNvSpPr txBox="1"/>
          <p:nvPr/>
        </p:nvSpPr>
        <p:spPr>
          <a:xfrm>
            <a:off x="16666775" y="35272100"/>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a:t>
            </a:r>
            <a:endParaRPr b="0" i="0" sz="4400" u="none" cap="none" strike="noStrike">
              <a:solidFill>
                <a:srgbClr val="000000"/>
              </a:solidFill>
              <a:latin typeface="Arial"/>
              <a:ea typeface="Arial"/>
              <a:cs typeface="Arial"/>
              <a:sym typeface="Arial"/>
            </a:endParaRPr>
          </a:p>
        </p:txBody>
      </p:sp>
      <p:sp>
        <p:nvSpPr>
          <p:cNvPr id="84" name="Google Shape;84;p1"/>
          <p:cNvSpPr txBox="1"/>
          <p:nvPr/>
        </p:nvSpPr>
        <p:spPr>
          <a:xfrm>
            <a:off x="18237250" y="22134750"/>
            <a:ext cx="9583500" cy="708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0" i="0" lang="pt-BR" sz="3400" u="none" cap="none" strike="noStrike">
                <a:solidFill>
                  <a:srgbClr val="000000"/>
                </a:solidFill>
                <a:latin typeface="Arial"/>
                <a:ea typeface="Arial"/>
                <a:cs typeface="Arial"/>
                <a:sym typeface="Arial"/>
              </a:rPr>
              <a:t>Figura 1 – exemplo de uso de ilustração.</a:t>
            </a:r>
            <a:endParaRPr b="0" i="0" sz="3400" u="none" cap="none" strike="noStrike">
              <a:solidFill>
                <a:srgbClr val="000000"/>
              </a:solidFill>
              <a:latin typeface="Arial"/>
              <a:ea typeface="Arial"/>
              <a:cs typeface="Arial"/>
              <a:sym typeface="Arial"/>
            </a:endParaRPr>
          </a:p>
        </p:txBody>
      </p:sp>
      <p:pic>
        <p:nvPicPr>
          <p:cNvPr id="85" name="Google Shape;85;p1"/>
          <p:cNvPicPr preferRelativeResize="0"/>
          <p:nvPr/>
        </p:nvPicPr>
        <p:blipFill>
          <a:blip r:embed="rId5">
            <a:alphaModFix/>
          </a:blip>
          <a:stretch>
            <a:fillRect/>
          </a:stretch>
        </p:blipFill>
        <p:spPr>
          <a:xfrm>
            <a:off x="1089725" y="307403"/>
            <a:ext cx="4667910" cy="4929001"/>
          </a:xfrm>
          <a:prstGeom prst="rect">
            <a:avLst/>
          </a:prstGeom>
          <a:noFill/>
          <a:ln>
            <a:noFill/>
          </a:ln>
        </p:spPr>
      </p:pic>
      <p:pic>
        <p:nvPicPr>
          <p:cNvPr id="86" name="Google Shape;86;p1"/>
          <p:cNvPicPr preferRelativeResize="0"/>
          <p:nvPr/>
        </p:nvPicPr>
        <p:blipFill>
          <a:blip r:embed="rId5">
            <a:alphaModFix/>
          </a:blip>
          <a:stretch>
            <a:fillRect/>
          </a:stretch>
        </p:blipFill>
        <p:spPr>
          <a:xfrm>
            <a:off x="21398073" y="16726791"/>
            <a:ext cx="4259532" cy="4497825"/>
          </a:xfrm>
          <a:prstGeom prst="rect">
            <a:avLst/>
          </a:prstGeom>
          <a:noFill/>
          <a:ln>
            <a:noFill/>
          </a:ln>
        </p:spPr>
      </p:pic>
      <p:pic>
        <p:nvPicPr>
          <p:cNvPr id="87" name="Google Shape;87;p1"/>
          <p:cNvPicPr preferRelativeResize="0"/>
          <p:nvPr/>
        </p:nvPicPr>
        <p:blipFill>
          <a:blip r:embed="rId6">
            <a:alphaModFix/>
          </a:blip>
          <a:stretch>
            <a:fillRect/>
          </a:stretch>
        </p:blipFill>
        <p:spPr>
          <a:xfrm>
            <a:off x="19839539" y="39462135"/>
            <a:ext cx="11430000" cy="2838450"/>
          </a:xfrm>
          <a:prstGeom prst="rect">
            <a:avLst/>
          </a:prstGeom>
          <a:noFill/>
          <a:ln>
            <a:noFill/>
          </a:ln>
        </p:spPr>
      </p:pic>
      <p:pic>
        <p:nvPicPr>
          <p:cNvPr id="88" name="Google Shape;88;p1"/>
          <p:cNvPicPr preferRelativeResize="0"/>
          <p:nvPr/>
        </p:nvPicPr>
        <p:blipFill>
          <a:blip r:embed="rId7">
            <a:alphaModFix/>
          </a:blip>
          <a:stretch>
            <a:fillRect/>
          </a:stretch>
        </p:blipFill>
        <p:spPr>
          <a:xfrm>
            <a:off x="1620326" y="39922600"/>
            <a:ext cx="5563674" cy="1714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2022-10-10T21:45:38Z</dcterms:created>
  <dc:creator>IFSC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Personalizados</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ies>
</file>