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8a2a33466c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8a2a33466c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8a2a33466c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8a2a33466c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8a2a33466c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8a2a33466c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28a2a33466c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28a2a33466c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990"/>
              <a:buFont typeface="Arial"/>
              <a:buNone/>
            </a:pPr>
            <a:r>
              <a:rPr b="1" lang="pt-BR" sz="4000">
                <a:solidFill>
                  <a:srgbClr val="002060"/>
                </a:solidFill>
                <a:latin typeface="Trebuchet MS"/>
                <a:ea typeface="Trebuchet MS"/>
                <a:cs typeface="Trebuchet MS"/>
                <a:sym typeface="Trebuchet MS"/>
              </a:rPr>
              <a:t>Título do trabalho</a:t>
            </a:r>
            <a:endParaRPr sz="4000"/>
          </a:p>
        </p:txBody>
      </p:sp>
      <p:sp>
        <p:nvSpPr>
          <p:cNvPr id="55" name="Google Shape;55;p13"/>
          <p:cNvSpPr txBox="1"/>
          <p:nvPr>
            <p:ph idx="1" type="subTitle"/>
          </p:nvPr>
        </p:nvSpPr>
        <p:spPr>
          <a:xfrm>
            <a:off x="4624575" y="3414100"/>
            <a:ext cx="4337400" cy="7926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pt-BR" sz="1800">
                <a:solidFill>
                  <a:schemeClr val="dk1"/>
                </a:solidFill>
              </a:rPr>
              <a:t>AUTORES</a:t>
            </a:r>
            <a:endParaRPr sz="1800">
              <a:solidFill>
                <a:schemeClr val="dk1"/>
              </a:solidFill>
            </a:endParaRPr>
          </a:p>
          <a:p>
            <a:pPr indent="0" lvl="0" marL="0" rtl="0" algn="r">
              <a:spcBef>
                <a:spcPts val="0"/>
              </a:spcBef>
              <a:spcAft>
                <a:spcPts val="0"/>
              </a:spcAft>
              <a:buNone/>
            </a:pPr>
            <a:r>
              <a:t/>
            </a:r>
            <a:endParaRPr sz="1800">
              <a:solidFill>
                <a:schemeClr val="dk1"/>
              </a:solidFill>
            </a:endParaRPr>
          </a:p>
          <a:p>
            <a:pPr indent="0" lvl="0" marL="0" rtl="0" algn="r">
              <a:spcBef>
                <a:spcPts val="0"/>
              </a:spcBef>
              <a:spcAft>
                <a:spcPts val="0"/>
              </a:spcAft>
              <a:buNone/>
            </a:pPr>
            <a:r>
              <a:rPr lang="pt-BR" sz="1800">
                <a:solidFill>
                  <a:schemeClr val="dk1"/>
                </a:solidFill>
              </a:rPr>
              <a:t>Fonte de fomento</a:t>
            </a:r>
            <a:endParaRPr sz="1800">
              <a:solidFill>
                <a:schemeClr val="dk1"/>
              </a:solidFill>
            </a:endParaRPr>
          </a:p>
          <a:p>
            <a:pPr indent="0" lvl="0" marL="0" rtl="0" algn="r">
              <a:spcBef>
                <a:spcPts val="0"/>
              </a:spcBef>
              <a:spcAft>
                <a:spcPts val="0"/>
              </a:spcAft>
              <a:buNone/>
            </a:pPr>
            <a:r>
              <a:t/>
            </a:r>
            <a:endParaRPr/>
          </a:p>
        </p:txBody>
      </p:sp>
      <p:sp>
        <p:nvSpPr>
          <p:cNvPr id="56" name="Google Shape;56;p13"/>
          <p:cNvSpPr txBox="1"/>
          <p:nvPr/>
        </p:nvSpPr>
        <p:spPr>
          <a:xfrm>
            <a:off x="2713800" y="4677975"/>
            <a:ext cx="3716400" cy="297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pt-BR"/>
              <a:t>São Miguel do Oeste, outubro de 2023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0" name="Shape 60"/>
        <p:cNvGrpSpPr/>
        <p:nvPr/>
      </p:nvGrpSpPr>
      <p:grpSpPr>
        <a:xfrm>
          <a:off x="0" y="0"/>
          <a:ext cx="0" cy="0"/>
          <a:chOff x="0" y="0"/>
          <a:chExt cx="0" cy="0"/>
        </a:xfrm>
      </p:grpSpPr>
      <p:sp>
        <p:nvSpPr>
          <p:cNvPr id="61" name="Google Shape;61;p14"/>
          <p:cNvSpPr txBox="1"/>
          <p:nvPr>
            <p:ph idx="1" type="body"/>
          </p:nvPr>
        </p:nvSpPr>
        <p:spPr>
          <a:xfrm>
            <a:off x="311700" y="1472850"/>
            <a:ext cx="8520600" cy="3312000"/>
          </a:xfrm>
          <a:prstGeom prst="rect">
            <a:avLst/>
          </a:prstGeom>
        </p:spPr>
        <p:txBody>
          <a:bodyPr anchorCtr="0" anchor="t" bIns="91425" lIns="91425" spcFirstLastPara="1" rIns="91425" wrap="square" tIns="91425">
            <a:normAutofit fontScale="25000"/>
          </a:bodyPr>
          <a:lstStyle/>
          <a:p>
            <a:pPr indent="0" lvl="0" marL="0" rtl="0" algn="just">
              <a:spcBef>
                <a:spcPts val="0"/>
              </a:spcBef>
              <a:spcAft>
                <a:spcPts val="0"/>
              </a:spcAft>
              <a:buNone/>
            </a:pPr>
            <a:r>
              <a:rPr b="1" lang="pt-BR" sz="5600">
                <a:solidFill>
                  <a:srgbClr val="002060"/>
                </a:solidFill>
              </a:rPr>
              <a:t>INTRODUÇÃO</a:t>
            </a:r>
            <a:endParaRPr b="1" sz="5600">
              <a:solidFill>
                <a:srgbClr val="002060"/>
              </a:solidFill>
            </a:endParaRPr>
          </a:p>
          <a:p>
            <a:pPr indent="0" lvl="0" marL="0" rtl="0" algn="just">
              <a:spcBef>
                <a:spcPts val="1200"/>
              </a:spcBef>
              <a:spcAft>
                <a:spcPts val="0"/>
              </a:spcAft>
              <a:buNone/>
            </a:pPr>
            <a:r>
              <a:rPr lang="pt-BR" sz="5600">
                <a:solidFill>
                  <a:schemeClr val="dk1"/>
                </a:solidFill>
              </a:rPr>
              <a:t>Lorem ipsum dolor sit amet, consectetur adipiscing elit. Donec a iaculis purus, ac sagittis diam. Suspendisse sit amet nibh quis ex malesuada maximus. Curabitur luctus leo pretium hendrerit auctor.</a:t>
            </a:r>
            <a:endParaRPr sz="5600">
              <a:solidFill>
                <a:schemeClr val="dk1"/>
              </a:solidFill>
            </a:endParaRPr>
          </a:p>
          <a:p>
            <a:pPr indent="0" lvl="0" marL="0" rtl="0" algn="just">
              <a:spcBef>
                <a:spcPts val="1200"/>
              </a:spcBef>
              <a:spcAft>
                <a:spcPts val="0"/>
              </a:spcAft>
              <a:buNone/>
            </a:pPr>
            <a:r>
              <a:rPr b="1" lang="pt-BR" sz="5600">
                <a:solidFill>
                  <a:srgbClr val="002060"/>
                </a:solidFill>
              </a:rPr>
              <a:t>OBJETIVOS</a:t>
            </a:r>
            <a:endParaRPr b="1" sz="5600">
              <a:solidFill>
                <a:srgbClr val="002060"/>
              </a:solidFill>
            </a:endParaRPr>
          </a:p>
          <a:p>
            <a:pPr indent="0" lvl="0" marL="0" rtl="0" algn="just">
              <a:spcBef>
                <a:spcPts val="1200"/>
              </a:spcBef>
              <a:spcAft>
                <a:spcPts val="0"/>
              </a:spcAft>
              <a:buNone/>
            </a:pPr>
            <a:r>
              <a:rPr lang="pt-BR" sz="5600">
                <a:solidFill>
                  <a:schemeClr val="dk1"/>
                </a:solidFill>
              </a:rPr>
              <a:t>In a sodales arcu. Praesent ac ipsum ligula. Aenean sed sem sem. Mauris vitae dolor tempor, accumsan tellus vitae, tristique dui. Praesent non tortor libero. Sed sagittis ullamcorper ipsum pharetra fringilla. Suspendisse ac pulvinar nulla. Donec laoreet neque id pretium aliquet. Proin eget quam neque. Mauris arcu lacus, maximus eu libero ac, egestas vehicula dolor. Sed sit amet luctus felis, et hendrerit sapien.</a:t>
            </a:r>
            <a:endParaRPr sz="5600">
              <a:solidFill>
                <a:schemeClr val="dk1"/>
              </a:solidFill>
            </a:endParaRPr>
          </a:p>
          <a:p>
            <a:pPr indent="0" lvl="0" marL="0" rtl="0" algn="l">
              <a:spcBef>
                <a:spcPts val="1200"/>
              </a:spcBef>
              <a:spcAft>
                <a:spcPts val="0"/>
              </a:spcAft>
              <a:buNone/>
            </a:pPr>
            <a:r>
              <a:t/>
            </a:r>
            <a:endParaRPr sz="2665">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5" name="Shape 65"/>
        <p:cNvGrpSpPr/>
        <p:nvPr/>
      </p:nvGrpSpPr>
      <p:grpSpPr>
        <a:xfrm>
          <a:off x="0" y="0"/>
          <a:ext cx="0" cy="0"/>
          <a:chOff x="0" y="0"/>
          <a:chExt cx="0" cy="0"/>
        </a:xfrm>
      </p:grpSpPr>
      <p:sp>
        <p:nvSpPr>
          <p:cNvPr id="66" name="Google Shape;66;p15"/>
          <p:cNvSpPr txBox="1"/>
          <p:nvPr>
            <p:ph idx="1" type="body"/>
          </p:nvPr>
        </p:nvSpPr>
        <p:spPr>
          <a:xfrm>
            <a:off x="311700" y="1327850"/>
            <a:ext cx="8520600" cy="3096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pt-BR" sz="1400">
                <a:solidFill>
                  <a:srgbClr val="002060"/>
                </a:solidFill>
              </a:rPr>
              <a:t>METODOLOGIA</a:t>
            </a:r>
            <a:endParaRPr b="1" sz="1400">
              <a:solidFill>
                <a:srgbClr val="002060"/>
              </a:solidFill>
            </a:endParaRPr>
          </a:p>
          <a:p>
            <a:pPr indent="0" lvl="0" marL="0" rtl="0" algn="just">
              <a:spcBef>
                <a:spcPts val="1200"/>
              </a:spcBef>
              <a:spcAft>
                <a:spcPts val="0"/>
              </a:spcAft>
              <a:buNone/>
            </a:pPr>
            <a:r>
              <a:rPr lang="pt-BR" sz="1400">
                <a:solidFill>
                  <a:schemeClr val="dk1"/>
                </a:solidFill>
              </a:rPr>
              <a:t>Duis aliquam, ipsum id commodo vestibulum, turpis lacus molestie ipsum, vel tincidunt mauris enim quis sapien. Duis vitae placerat arcu, nec dignissim nunc. Nullam placerat augue erat, ut pharetra tellus fermentum posuere. Mauris tincidunt lacinia libero nec molestie. Vivamus laoreet ac elit at sollicitudin. In tincidunt eu velit id euismod. Vivamus rutrum interdum justo, accumsan sollicitudin est porttitor in. Donec blandit venenatis ultricies. Nam fermentum magna non nisi tristique ultricies. Etiam feugiat arcu eros, vitae malesuada justo malesuada vel. Proin ut laoreet tur</a:t>
            </a:r>
            <a:endParaRPr sz="14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0" name="Shape 70"/>
        <p:cNvGrpSpPr/>
        <p:nvPr/>
      </p:nvGrpSpPr>
      <p:grpSpPr>
        <a:xfrm>
          <a:off x="0" y="0"/>
          <a:ext cx="0" cy="0"/>
          <a:chOff x="0" y="0"/>
          <a:chExt cx="0" cy="0"/>
        </a:xfrm>
      </p:grpSpPr>
      <p:sp>
        <p:nvSpPr>
          <p:cNvPr id="71" name="Google Shape;71;p16"/>
          <p:cNvSpPr txBox="1"/>
          <p:nvPr>
            <p:ph idx="1" type="body"/>
          </p:nvPr>
        </p:nvSpPr>
        <p:spPr>
          <a:xfrm>
            <a:off x="311700" y="1327850"/>
            <a:ext cx="8520600" cy="3096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pt-BR" sz="1400">
                <a:solidFill>
                  <a:srgbClr val="002060"/>
                </a:solidFill>
              </a:rPr>
              <a:t>RESULTADOS </a:t>
            </a:r>
            <a:endParaRPr b="1" sz="1400">
              <a:solidFill>
                <a:srgbClr val="002060"/>
              </a:solidFill>
            </a:endParaRPr>
          </a:p>
          <a:p>
            <a:pPr indent="0" lvl="0" marL="0" rtl="0" algn="l">
              <a:spcBef>
                <a:spcPts val="0"/>
              </a:spcBef>
              <a:spcAft>
                <a:spcPts val="0"/>
              </a:spcAft>
              <a:buClr>
                <a:schemeClr val="dk1"/>
              </a:buClr>
              <a:buSzPts val="1100"/>
              <a:buFont typeface="Arial"/>
              <a:buNone/>
            </a:pPr>
            <a:r>
              <a:rPr lang="pt-BR" sz="1400">
                <a:solidFill>
                  <a:schemeClr val="dk1"/>
                </a:solidFill>
              </a:rPr>
              <a:t>Lorem ipsum dolor sit amet, consectetur adipiscing elit. Donec a iaculis purus, ac sagittis diam. Suspendisse sit amet nibh quis ex malesuada maximus. Curabitur luctus leo pretium hendrerit auctor.</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sz="1400">
              <a:solidFill>
                <a:schemeClr val="dk1"/>
              </a:solidFill>
            </a:endParaRPr>
          </a:p>
          <a:p>
            <a:pPr indent="0" lvl="0" marL="0" rtl="0" algn="l">
              <a:spcBef>
                <a:spcPts val="0"/>
              </a:spcBef>
              <a:spcAft>
                <a:spcPts val="0"/>
              </a:spcAft>
              <a:buClr>
                <a:schemeClr val="dk1"/>
              </a:buClr>
              <a:buSzPts val="1100"/>
              <a:buFont typeface="Arial"/>
              <a:buNone/>
            </a:pPr>
            <a:r>
              <a:rPr b="1" lang="pt-BR" sz="1400">
                <a:solidFill>
                  <a:srgbClr val="002060"/>
                </a:solidFill>
              </a:rPr>
              <a:t>CONCLUSÕES</a:t>
            </a:r>
            <a:endParaRPr b="1" sz="1400">
              <a:solidFill>
                <a:srgbClr val="002060"/>
              </a:solidFill>
            </a:endParaRPr>
          </a:p>
          <a:p>
            <a:pPr indent="0" lvl="0" marL="0" rtl="0" algn="l">
              <a:spcBef>
                <a:spcPts val="0"/>
              </a:spcBef>
              <a:spcAft>
                <a:spcPts val="0"/>
              </a:spcAft>
              <a:buClr>
                <a:schemeClr val="dk1"/>
              </a:buClr>
              <a:buSzPts val="1100"/>
              <a:buFont typeface="Arial"/>
              <a:buNone/>
            </a:pPr>
            <a:r>
              <a:rPr lang="pt-BR" sz="1400">
                <a:solidFill>
                  <a:schemeClr val="dk1"/>
                </a:solidFill>
              </a:rPr>
              <a:t>In a sodales arcu. Praesent ac ipsum ligula. Aenean sed sem sem. Mauris vitae dolor tempor, accumsan tellus vitae, tristique dui. Praesent non tortor libero. Sed sagittis ullamcorper ipsum pharetra fringilla. Suspendisse ac pulvinar nulla. Donec laoreet neque id pretium aliquet. Proin eget quam neque. Mauris arcu lacus, maximus eu libero ac, egestas vehicula dolor. Sed sit amet luctus felis, et hendrerit sapien.</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sz="1400">
              <a:solidFill>
                <a:schemeClr val="dk1"/>
              </a:solidFill>
            </a:endParaRPr>
          </a:p>
          <a:p>
            <a:pPr indent="0" lvl="0" marL="0" rtl="0" algn="l">
              <a:spcBef>
                <a:spcPts val="0"/>
              </a:spcBef>
              <a:spcAft>
                <a:spcPts val="0"/>
              </a:spcAft>
              <a:buClr>
                <a:schemeClr val="dk1"/>
              </a:buClr>
              <a:buSzPts val="1100"/>
              <a:buFont typeface="Arial"/>
              <a:buNone/>
            </a:pPr>
            <a:r>
              <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5" name="Shape 75"/>
        <p:cNvGrpSpPr/>
        <p:nvPr/>
      </p:nvGrpSpPr>
      <p:grpSpPr>
        <a:xfrm>
          <a:off x="0" y="0"/>
          <a:ext cx="0" cy="0"/>
          <a:chOff x="0" y="0"/>
          <a:chExt cx="0" cy="0"/>
        </a:xfrm>
      </p:grpSpPr>
      <p:sp>
        <p:nvSpPr>
          <p:cNvPr id="76" name="Google Shape;76;p17"/>
          <p:cNvSpPr txBox="1"/>
          <p:nvPr>
            <p:ph idx="1" type="body"/>
          </p:nvPr>
        </p:nvSpPr>
        <p:spPr>
          <a:xfrm>
            <a:off x="311700" y="1327850"/>
            <a:ext cx="8520600" cy="3096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pt-BR" sz="1400">
                <a:solidFill>
                  <a:srgbClr val="002060"/>
                </a:solidFill>
              </a:rPr>
              <a:t>AGRADECIMENTOS</a:t>
            </a:r>
            <a:endParaRPr b="1" sz="1400">
              <a:solidFill>
                <a:srgbClr val="002060"/>
              </a:solidFill>
            </a:endParaRPr>
          </a:p>
          <a:p>
            <a:pPr indent="0" lvl="0" marL="0" rtl="0" algn="l">
              <a:spcBef>
                <a:spcPts val="0"/>
              </a:spcBef>
              <a:spcAft>
                <a:spcPts val="0"/>
              </a:spcAft>
              <a:buNone/>
            </a:pPr>
            <a:r>
              <a:rPr lang="pt-BR" sz="1400">
                <a:solidFill>
                  <a:schemeClr val="dk1"/>
                </a:solidFill>
              </a:rPr>
              <a:t>Citar as fontes de financiamento internas e externas, que viabilizaram o projeto de ensino, pesquisa ou extensão.</a:t>
            </a:r>
            <a:endParaRPr b="1" sz="1400">
              <a:solidFill>
                <a:srgbClr val="002060"/>
              </a:solidFill>
            </a:endParaRPr>
          </a:p>
          <a:p>
            <a:pPr indent="0" lvl="0" marL="0" rtl="0" algn="l">
              <a:spcBef>
                <a:spcPts val="0"/>
              </a:spcBef>
              <a:spcAft>
                <a:spcPts val="0"/>
              </a:spcAft>
              <a:buNone/>
            </a:pPr>
            <a:r>
              <a:t/>
            </a:r>
            <a:endParaRPr b="1" sz="1400">
              <a:solidFill>
                <a:srgbClr val="002060"/>
              </a:solidFill>
            </a:endParaRPr>
          </a:p>
          <a:p>
            <a:pPr indent="0" lvl="0" marL="0" rtl="0" algn="l">
              <a:spcBef>
                <a:spcPts val="0"/>
              </a:spcBef>
              <a:spcAft>
                <a:spcPts val="0"/>
              </a:spcAft>
              <a:buNone/>
            </a:pPr>
            <a:r>
              <a:rPr b="1" lang="pt-BR" sz="1400">
                <a:solidFill>
                  <a:srgbClr val="002060"/>
                </a:solidFill>
              </a:rPr>
              <a:t>REFERÊNCIAS</a:t>
            </a:r>
            <a:endParaRPr b="1" sz="1400">
              <a:solidFill>
                <a:srgbClr val="002060"/>
              </a:solidFill>
            </a:endParaRPr>
          </a:p>
          <a:p>
            <a:pPr indent="0" lvl="0" marL="0" rtl="0" algn="l">
              <a:spcBef>
                <a:spcPts val="0"/>
              </a:spcBef>
              <a:spcAft>
                <a:spcPts val="0"/>
              </a:spcAft>
              <a:buNone/>
            </a:pPr>
            <a:r>
              <a:rPr lang="pt-BR" sz="1400">
                <a:solidFill>
                  <a:schemeClr val="dk1"/>
                </a:solidFill>
              </a:rPr>
              <a:t>Citar as fontes de financiamento internas e externas, que viabilizaram o projeto de ensino, pesquisa ou extensão.</a:t>
            </a:r>
            <a:endParaRPr sz="1400"/>
          </a:p>
          <a:p>
            <a:pPr indent="0" lvl="0" marL="0" rtl="0" algn="l">
              <a:spcBef>
                <a:spcPts val="0"/>
              </a:spcBef>
              <a:spcAft>
                <a:spcPts val="0"/>
              </a:spcAft>
              <a:buNone/>
            </a:pPr>
            <a:r>
              <a:t/>
            </a:r>
            <a:endParaRPr b="1" sz="1400">
              <a:solidFill>
                <a:srgbClr val="002060"/>
              </a:solidFill>
            </a:endParaRPr>
          </a:p>
          <a:p>
            <a:pPr indent="0" lvl="0" marL="0" rtl="0" algn="l">
              <a:spcBef>
                <a:spcPts val="0"/>
              </a:spcBef>
              <a:spcAft>
                <a:spcPts val="0"/>
              </a:spcAft>
              <a:buNone/>
            </a:pPr>
            <a:r>
              <a:t/>
            </a:r>
            <a:endParaRPr sz="1400">
              <a:solidFill>
                <a:schemeClr val="dk1"/>
              </a:solidFill>
            </a:endParaRPr>
          </a:p>
          <a:p>
            <a:pPr indent="0" lvl="0" marL="0" rtl="0" algn="l">
              <a:spcBef>
                <a:spcPts val="0"/>
              </a:spcBef>
              <a:spcAft>
                <a:spcPts val="0"/>
              </a:spcAft>
              <a:buNone/>
            </a:pPr>
            <a:r>
              <a:t/>
            </a:r>
            <a:endParaRPr sz="14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