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6"/>
      <p:bold r:id="rId7"/>
    </p:embeddedFont>
    <p:embeddedFont>
      <p:font typeface="Asap Condensed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415CEA-615C-4086-8888-2560D96EC47D}" v="2" dt="2026-06-08T20:13:01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a Garlet" userId="569971b88f9b49b0" providerId="LiveId" clId="{45EB4D07-286A-4341-A75E-291B5E7730F4}"/>
    <pc:docChg chg="modSld modMainMaster">
      <pc:chgData name="Nadia Garlet" userId="569971b88f9b49b0" providerId="LiveId" clId="{45EB4D07-286A-4341-A75E-291B5E7730F4}" dt="2026-06-08T20:13:12.615" v="95" actId="20577"/>
      <pc:docMkLst>
        <pc:docMk/>
      </pc:docMkLst>
      <pc:sldChg chg="modSp mod">
        <pc:chgData name="Nadia Garlet" userId="569971b88f9b49b0" providerId="LiveId" clId="{45EB4D07-286A-4341-A75E-291B5E7730F4}" dt="2026-06-08T20:12:28.790" v="50" actId="2711"/>
        <pc:sldMkLst>
          <pc:docMk/>
          <pc:sldMk cId="0" sldId="256"/>
        </pc:sldMkLst>
        <pc:spChg chg="mod">
          <ac:chgData name="Nadia Garlet" userId="569971b88f9b49b0" providerId="LiveId" clId="{45EB4D07-286A-4341-A75E-291B5E7730F4}" dt="2026-06-08T20:12:25.467" v="49" actId="2711"/>
          <ac:spMkLst>
            <pc:docMk/>
            <pc:sldMk cId="0" sldId="256"/>
            <ac:spMk id="55" creationId="{00000000-0000-0000-0000-000000000000}"/>
          </ac:spMkLst>
        </pc:spChg>
        <pc:spChg chg="mod">
          <ac:chgData name="Nadia Garlet" userId="569971b88f9b49b0" providerId="LiveId" clId="{45EB4D07-286A-4341-A75E-291B5E7730F4}" dt="2026-06-08T20:12:28.790" v="50" actId="2711"/>
          <ac:spMkLst>
            <pc:docMk/>
            <pc:sldMk cId="0" sldId="256"/>
            <ac:spMk id="56" creationId="{00000000-0000-0000-0000-000000000000}"/>
          </ac:spMkLst>
        </pc:spChg>
      </pc:sldChg>
      <pc:sldChg chg="modSp mod">
        <pc:chgData name="Nadia Garlet" userId="569971b88f9b49b0" providerId="LiveId" clId="{45EB4D07-286A-4341-A75E-291B5E7730F4}" dt="2026-06-08T20:13:12.615" v="95" actId="20577"/>
        <pc:sldMkLst>
          <pc:docMk/>
          <pc:sldMk cId="0" sldId="258"/>
        </pc:sldMkLst>
        <pc:spChg chg="mod">
          <ac:chgData name="Nadia Garlet" userId="569971b88f9b49b0" providerId="LiveId" clId="{45EB4D07-286A-4341-A75E-291B5E7730F4}" dt="2026-06-08T20:13:07.836" v="73" actId="20577"/>
          <ac:spMkLst>
            <pc:docMk/>
            <pc:sldMk cId="0" sldId="258"/>
            <ac:spMk id="67" creationId="{00000000-0000-0000-0000-000000000000}"/>
          </ac:spMkLst>
        </pc:spChg>
        <pc:spChg chg="mod">
          <ac:chgData name="Nadia Garlet" userId="569971b88f9b49b0" providerId="LiveId" clId="{45EB4D07-286A-4341-A75E-291B5E7730F4}" dt="2026-06-08T20:13:12.615" v="95" actId="20577"/>
          <ac:spMkLst>
            <pc:docMk/>
            <pc:sldMk cId="0" sldId="258"/>
            <ac:spMk id="68" creationId="{00000000-0000-0000-0000-000000000000}"/>
          </ac:spMkLst>
        </pc:spChg>
      </pc:sldChg>
      <pc:sldMasterChg chg="modSldLayout">
        <pc:chgData name="Nadia Garlet" userId="569971b88f9b49b0" providerId="LiveId" clId="{45EB4D07-286A-4341-A75E-291B5E7730F4}" dt="2026-06-08T20:08:22.274" v="48" actId="2711"/>
        <pc:sldMasterMkLst>
          <pc:docMk/>
          <pc:sldMasterMk cId="0" sldId="2147483659"/>
        </pc:sldMasterMkLst>
        <pc:sldLayoutChg chg="modSp mod">
          <pc:chgData name="Nadia Garlet" userId="569971b88f9b49b0" providerId="LiveId" clId="{45EB4D07-286A-4341-A75E-291B5E7730F4}" dt="2026-06-08T20:07:02.212" v="31" actId="255"/>
          <pc:sldLayoutMkLst>
            <pc:docMk/>
            <pc:sldMasterMk cId="0" sldId="2147483659"/>
            <pc:sldLayoutMk cId="0" sldId="2147483648"/>
          </pc:sldLayoutMkLst>
          <pc:spChg chg="mod">
            <ac:chgData name="Nadia Garlet" userId="569971b88f9b49b0" providerId="LiveId" clId="{45EB4D07-286A-4341-A75E-291B5E7730F4}" dt="2026-06-08T20:07:02.212" v="31" actId="255"/>
            <ac:spMkLst>
              <pc:docMk/>
              <pc:sldMasterMk cId="0" sldId="2147483659"/>
              <pc:sldLayoutMk cId="0" sldId="2147483648"/>
              <ac:spMk id="11" creationId="{00000000-0000-0000-0000-000000000000}"/>
            </ac:spMkLst>
          </pc:spChg>
          <pc:spChg chg="mod">
            <ac:chgData name="Nadia Garlet" userId="569971b88f9b49b0" providerId="LiveId" clId="{45EB4D07-286A-4341-A75E-291B5E7730F4}" dt="2026-06-08T20:06:48.111" v="17" actId="2711"/>
            <ac:spMkLst>
              <pc:docMk/>
              <pc:sldMasterMk cId="0" sldId="2147483659"/>
              <pc:sldLayoutMk cId="0" sldId="2147483648"/>
              <ac:spMk id="12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7:24.527" v="32" actId="2711"/>
          <pc:sldLayoutMkLst>
            <pc:docMk/>
            <pc:sldMasterMk cId="0" sldId="2147483659"/>
            <pc:sldLayoutMk cId="0" sldId="2147483649"/>
          </pc:sldLayoutMkLst>
          <pc:spChg chg="mod">
            <ac:chgData name="Nadia Garlet" userId="569971b88f9b49b0" providerId="LiveId" clId="{45EB4D07-286A-4341-A75E-291B5E7730F4}" dt="2026-06-08T20:07:24.527" v="32" actId="2711"/>
            <ac:spMkLst>
              <pc:docMk/>
              <pc:sldMasterMk cId="0" sldId="2147483659"/>
              <pc:sldLayoutMk cId="0" sldId="2147483649"/>
              <ac:spMk id="15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7:30.525" v="34" actId="2711"/>
          <pc:sldLayoutMkLst>
            <pc:docMk/>
            <pc:sldMasterMk cId="0" sldId="2147483659"/>
            <pc:sldLayoutMk cId="0" sldId="2147483650"/>
          </pc:sldLayoutMkLst>
          <pc:spChg chg="mod">
            <ac:chgData name="Nadia Garlet" userId="569971b88f9b49b0" providerId="LiveId" clId="{45EB4D07-286A-4341-A75E-291B5E7730F4}" dt="2026-06-08T20:07:28.395" v="33" actId="2711"/>
            <ac:spMkLst>
              <pc:docMk/>
              <pc:sldMasterMk cId="0" sldId="2147483659"/>
              <pc:sldLayoutMk cId="0" sldId="2147483650"/>
              <ac:spMk id="18" creationId="{00000000-0000-0000-0000-000000000000}"/>
            </ac:spMkLst>
          </pc:spChg>
          <pc:spChg chg="mod">
            <ac:chgData name="Nadia Garlet" userId="569971b88f9b49b0" providerId="LiveId" clId="{45EB4D07-286A-4341-A75E-291B5E7730F4}" dt="2026-06-08T20:07:30.525" v="34" actId="2711"/>
            <ac:spMkLst>
              <pc:docMk/>
              <pc:sldMasterMk cId="0" sldId="2147483659"/>
              <pc:sldLayoutMk cId="0" sldId="2147483650"/>
              <ac:spMk id="19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7:39.511" v="37" actId="2711"/>
          <pc:sldLayoutMkLst>
            <pc:docMk/>
            <pc:sldMasterMk cId="0" sldId="2147483659"/>
            <pc:sldLayoutMk cId="0" sldId="2147483651"/>
          </pc:sldLayoutMkLst>
          <pc:spChg chg="mod">
            <ac:chgData name="Nadia Garlet" userId="569971b88f9b49b0" providerId="LiveId" clId="{45EB4D07-286A-4341-A75E-291B5E7730F4}" dt="2026-06-08T20:07:34.574" v="35" actId="2711"/>
            <ac:spMkLst>
              <pc:docMk/>
              <pc:sldMasterMk cId="0" sldId="2147483659"/>
              <pc:sldLayoutMk cId="0" sldId="2147483651"/>
              <ac:spMk id="22" creationId="{00000000-0000-0000-0000-000000000000}"/>
            </ac:spMkLst>
          </pc:spChg>
          <pc:spChg chg="mod">
            <ac:chgData name="Nadia Garlet" userId="569971b88f9b49b0" providerId="LiveId" clId="{45EB4D07-286A-4341-A75E-291B5E7730F4}" dt="2026-06-08T20:07:37.329" v="36" actId="2711"/>
            <ac:spMkLst>
              <pc:docMk/>
              <pc:sldMasterMk cId="0" sldId="2147483659"/>
              <pc:sldLayoutMk cId="0" sldId="2147483651"/>
              <ac:spMk id="23" creationId="{00000000-0000-0000-0000-000000000000}"/>
            </ac:spMkLst>
          </pc:spChg>
          <pc:spChg chg="mod">
            <ac:chgData name="Nadia Garlet" userId="569971b88f9b49b0" providerId="LiveId" clId="{45EB4D07-286A-4341-A75E-291B5E7730F4}" dt="2026-06-08T20:07:39.511" v="37" actId="2711"/>
            <ac:spMkLst>
              <pc:docMk/>
              <pc:sldMasterMk cId="0" sldId="2147483659"/>
              <pc:sldLayoutMk cId="0" sldId="2147483651"/>
              <ac:spMk id="24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7:42.969" v="38" actId="2711"/>
          <pc:sldLayoutMkLst>
            <pc:docMk/>
            <pc:sldMasterMk cId="0" sldId="2147483659"/>
            <pc:sldLayoutMk cId="0" sldId="2147483652"/>
          </pc:sldLayoutMkLst>
          <pc:spChg chg="mod">
            <ac:chgData name="Nadia Garlet" userId="569971b88f9b49b0" providerId="LiveId" clId="{45EB4D07-286A-4341-A75E-291B5E7730F4}" dt="2026-06-08T20:07:42.969" v="38" actId="2711"/>
            <ac:spMkLst>
              <pc:docMk/>
              <pc:sldMasterMk cId="0" sldId="2147483659"/>
              <pc:sldLayoutMk cId="0" sldId="2147483652"/>
              <ac:spMk id="27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7:50.996" v="40" actId="2711"/>
          <pc:sldLayoutMkLst>
            <pc:docMk/>
            <pc:sldMasterMk cId="0" sldId="2147483659"/>
            <pc:sldLayoutMk cId="0" sldId="2147483653"/>
          </pc:sldLayoutMkLst>
          <pc:spChg chg="mod">
            <ac:chgData name="Nadia Garlet" userId="569971b88f9b49b0" providerId="LiveId" clId="{45EB4D07-286A-4341-A75E-291B5E7730F4}" dt="2026-06-08T20:07:48.903" v="39" actId="2711"/>
            <ac:spMkLst>
              <pc:docMk/>
              <pc:sldMasterMk cId="0" sldId="2147483659"/>
              <pc:sldLayoutMk cId="0" sldId="2147483653"/>
              <ac:spMk id="30" creationId="{00000000-0000-0000-0000-000000000000}"/>
            </ac:spMkLst>
          </pc:spChg>
          <pc:spChg chg="mod">
            <ac:chgData name="Nadia Garlet" userId="569971b88f9b49b0" providerId="LiveId" clId="{45EB4D07-286A-4341-A75E-291B5E7730F4}" dt="2026-06-08T20:07:50.996" v="40" actId="2711"/>
            <ac:spMkLst>
              <pc:docMk/>
              <pc:sldMasterMk cId="0" sldId="2147483659"/>
              <pc:sldLayoutMk cId="0" sldId="2147483653"/>
              <ac:spMk id="31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7:55.783" v="41" actId="2711"/>
          <pc:sldLayoutMkLst>
            <pc:docMk/>
            <pc:sldMasterMk cId="0" sldId="2147483659"/>
            <pc:sldLayoutMk cId="0" sldId="2147483654"/>
          </pc:sldLayoutMkLst>
          <pc:spChg chg="mod">
            <ac:chgData name="Nadia Garlet" userId="569971b88f9b49b0" providerId="LiveId" clId="{45EB4D07-286A-4341-A75E-291B5E7730F4}" dt="2026-06-08T20:07:55.783" v="41" actId="2711"/>
            <ac:spMkLst>
              <pc:docMk/>
              <pc:sldMasterMk cId="0" sldId="2147483659"/>
              <pc:sldLayoutMk cId="0" sldId="2147483654"/>
              <ac:spMk id="34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8:05.557" v="45" actId="2711"/>
          <pc:sldLayoutMkLst>
            <pc:docMk/>
            <pc:sldMasterMk cId="0" sldId="2147483659"/>
            <pc:sldLayoutMk cId="0" sldId="2147483655"/>
          </pc:sldLayoutMkLst>
          <pc:spChg chg="mod">
            <ac:chgData name="Nadia Garlet" userId="569971b88f9b49b0" providerId="LiveId" clId="{45EB4D07-286A-4341-A75E-291B5E7730F4}" dt="2026-06-08T20:08:00.366" v="43" actId="2711"/>
            <ac:spMkLst>
              <pc:docMk/>
              <pc:sldMasterMk cId="0" sldId="2147483659"/>
              <pc:sldLayoutMk cId="0" sldId="2147483655"/>
              <ac:spMk id="38" creationId="{00000000-0000-0000-0000-000000000000}"/>
            </ac:spMkLst>
          </pc:spChg>
          <pc:spChg chg="mod">
            <ac:chgData name="Nadia Garlet" userId="569971b88f9b49b0" providerId="LiveId" clId="{45EB4D07-286A-4341-A75E-291B5E7730F4}" dt="2026-06-08T20:08:02.720" v="44" actId="2711"/>
            <ac:spMkLst>
              <pc:docMk/>
              <pc:sldMasterMk cId="0" sldId="2147483659"/>
              <pc:sldLayoutMk cId="0" sldId="2147483655"/>
              <ac:spMk id="39" creationId="{00000000-0000-0000-0000-000000000000}"/>
            </ac:spMkLst>
          </pc:spChg>
          <pc:spChg chg="mod">
            <ac:chgData name="Nadia Garlet" userId="569971b88f9b49b0" providerId="LiveId" clId="{45EB4D07-286A-4341-A75E-291B5E7730F4}" dt="2026-06-08T20:08:05.557" v="45" actId="2711"/>
            <ac:spMkLst>
              <pc:docMk/>
              <pc:sldMasterMk cId="0" sldId="2147483659"/>
              <pc:sldLayoutMk cId="0" sldId="2147483655"/>
              <ac:spMk id="40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8:09.266" v="46" actId="2711"/>
          <pc:sldLayoutMkLst>
            <pc:docMk/>
            <pc:sldMasterMk cId="0" sldId="2147483659"/>
            <pc:sldLayoutMk cId="0" sldId="2147483656"/>
          </pc:sldLayoutMkLst>
          <pc:spChg chg="mod">
            <ac:chgData name="Nadia Garlet" userId="569971b88f9b49b0" providerId="LiveId" clId="{45EB4D07-286A-4341-A75E-291B5E7730F4}" dt="2026-06-08T20:08:09.266" v="46" actId="2711"/>
            <ac:spMkLst>
              <pc:docMk/>
              <pc:sldMasterMk cId="0" sldId="2147483659"/>
              <pc:sldLayoutMk cId="0" sldId="2147483656"/>
              <ac:spMk id="43" creationId="{00000000-0000-0000-0000-000000000000}"/>
            </ac:spMkLst>
          </pc:spChg>
        </pc:sldLayoutChg>
        <pc:sldLayoutChg chg="modSp mod">
          <pc:chgData name="Nadia Garlet" userId="569971b88f9b49b0" providerId="LiveId" clId="{45EB4D07-286A-4341-A75E-291B5E7730F4}" dt="2026-06-08T20:08:22.274" v="48" actId="2711"/>
          <pc:sldLayoutMkLst>
            <pc:docMk/>
            <pc:sldMasterMk cId="0" sldId="2147483659"/>
            <pc:sldLayoutMk cId="0" sldId="2147483657"/>
          </pc:sldLayoutMkLst>
          <pc:spChg chg="mod">
            <ac:chgData name="Nadia Garlet" userId="569971b88f9b49b0" providerId="LiveId" clId="{45EB4D07-286A-4341-A75E-291B5E7730F4}" dt="2026-06-08T20:08:22.274" v="48" actId="2711"/>
            <ac:spMkLst>
              <pc:docMk/>
              <pc:sldMasterMk cId="0" sldId="2147483659"/>
              <pc:sldLayoutMk cId="0" sldId="2147483657"/>
              <ac:spMk id="46" creationId="{00000000-0000-0000-0000-000000000000}"/>
            </ac:spMkLst>
          </pc:spChg>
          <pc:spChg chg="mod">
            <ac:chgData name="Nadia Garlet" userId="569971b88f9b49b0" providerId="LiveId" clId="{45EB4D07-286A-4341-A75E-291B5E7730F4}" dt="2026-06-08T20:08:16.014" v="47" actId="2711"/>
            <ac:spMkLst>
              <pc:docMk/>
              <pc:sldMasterMk cId="0" sldId="2147483659"/>
              <pc:sldLayoutMk cId="0" sldId="2147483657"/>
              <ac:spMk id="47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c6bd60f1c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c6bd60f1c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c6bd60f1c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c6bd60f1c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sepei2026_power_point_1280x720 B cópia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01050" y="2132500"/>
            <a:ext cx="7941900" cy="10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3500">
                <a:solidFill>
                  <a:schemeClr val="lt1"/>
                </a:solidFill>
                <a:latin typeface="+mj-lt"/>
                <a:cs typeface="Asap Condensed" panose="020B060402020202020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None/>
              <a:defRPr sz="5100" b="1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None/>
              <a:defRPr sz="5100" b="1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None/>
              <a:defRPr sz="5100" b="1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None/>
              <a:defRPr sz="5100" b="1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None/>
              <a:defRPr sz="5100" b="1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None/>
              <a:defRPr sz="5100" b="1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None/>
              <a:defRPr sz="5100" b="1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None/>
              <a:defRPr sz="5100" b="1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01050" y="3165775"/>
            <a:ext cx="79419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  <a:latin typeface="+mj-lt"/>
                <a:cs typeface="Asap Condensed" panose="020B060402020202020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54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10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dirty="0"/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247925" y="2500925"/>
            <a:ext cx="8520600" cy="19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9pPr>
          </a:lstStyle>
          <a:p>
            <a:endParaRPr dirty="0"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326125"/>
            <a:ext cx="435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367350"/>
            <a:ext cx="8520600" cy="31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82050"/>
            <a:ext cx="435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6583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18225" y="1265821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260825"/>
            <a:ext cx="435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89625" y="1396700"/>
            <a:ext cx="44067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>
                <a:latin typeface="+mj-l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>
                <a:latin typeface="+mj-l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+mj-lt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24575"/>
            <a:ext cx="435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353175"/>
            <a:ext cx="8520600" cy="3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sap Condensed"/>
              <a:buChar char="●"/>
              <a:defRPr sz="1800"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 Condensed"/>
              <a:buChar char="○"/>
              <a:defRPr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 Condensed"/>
              <a:buChar char="■"/>
              <a:defRPr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 Condensed"/>
              <a:buChar char="●"/>
              <a:defRPr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 Condensed"/>
              <a:buChar char="○"/>
              <a:defRPr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 Condensed"/>
              <a:buChar char="■"/>
              <a:defRPr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 Condensed"/>
              <a:buChar char="●"/>
              <a:defRPr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 Condensed"/>
              <a:buChar char="○"/>
              <a:defRPr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 Condensed"/>
              <a:buChar char="■"/>
              <a:defRPr>
                <a:solidFill>
                  <a:schemeClr val="dk2"/>
                </a:solidFill>
                <a:latin typeface="Asap Condensed"/>
                <a:ea typeface="Asap Condensed"/>
                <a:cs typeface="Asap Condensed"/>
                <a:sym typeface="Asap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601050" y="2132500"/>
            <a:ext cx="7941900" cy="103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cs typeface="Asap Condensed" panose="020B0604020202020204" charset="0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601050" y="3002650"/>
            <a:ext cx="79419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326125"/>
            <a:ext cx="435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367350"/>
            <a:ext cx="8520600" cy="31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60825"/>
            <a:ext cx="435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lt1"/>
                </a:solidFill>
              </a:rPr>
              <a:t>Insira um título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4294967295"/>
          </p:nvPr>
        </p:nvSpPr>
        <p:spPr>
          <a:xfrm>
            <a:off x="311700" y="1367350"/>
            <a:ext cx="8520600" cy="31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dirty="0">
                <a:solidFill>
                  <a:schemeClr val="lt1"/>
                </a:solidFill>
                <a:latin typeface="+mn-lt"/>
              </a:rPr>
              <a:t>Insira o texto</a:t>
            </a:r>
            <a:endParaRPr dirty="0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</Words>
  <Application>Microsoft Office PowerPoint</Application>
  <PresentationFormat>Apresentação na tela (16:9)</PresentationFormat>
  <Paragraphs>2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Amatic SC</vt:lpstr>
      <vt:lpstr>Asap Condensed</vt:lpstr>
      <vt:lpstr>Arial</vt:lpstr>
      <vt:lpstr>Simple Light</vt:lpstr>
      <vt:lpstr>Apresentação do PowerPoint</vt:lpstr>
      <vt:lpstr>Apresentação do PowerPoint</vt:lpstr>
      <vt:lpstr>Insira um título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Nadia Garlet</cp:lastModifiedBy>
  <cp:revision>1</cp:revision>
  <dcterms:modified xsi:type="dcterms:W3CDTF">2026-06-08T20:13:14Z</dcterms:modified>
</cp:coreProperties>
</file>